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0"/>
  </p:notesMasterIdLst>
  <p:sldIdLst>
    <p:sldId id="256" r:id="rId2"/>
    <p:sldId id="257" r:id="rId3"/>
    <p:sldId id="258" r:id="rId4"/>
    <p:sldId id="259" r:id="rId5"/>
    <p:sldId id="261" r:id="rId6"/>
    <p:sldId id="262" r:id="rId7"/>
    <p:sldId id="266" r:id="rId8"/>
    <p:sldId id="260" r:id="rId9"/>
    <p:sldId id="264" r:id="rId10"/>
    <p:sldId id="330" r:id="rId11"/>
    <p:sldId id="265" r:id="rId12"/>
    <p:sldId id="288" r:id="rId13"/>
    <p:sldId id="270" r:id="rId14"/>
    <p:sldId id="267" r:id="rId15"/>
    <p:sldId id="268" r:id="rId16"/>
    <p:sldId id="279" r:id="rId17"/>
    <p:sldId id="280" r:id="rId18"/>
    <p:sldId id="278" r:id="rId19"/>
  </p:sldIdLst>
  <p:sldSz cx="9144000" cy="5143500" type="screen16x9"/>
  <p:notesSz cx="6858000" cy="9144000"/>
  <p:embeddedFontLst>
    <p:embeddedFont>
      <p:font typeface="Arial Black" panose="020B0A04020102020204" pitchFamily="34" charset="0"/>
      <p:bold r:id="rId21"/>
    </p:embeddedFont>
    <p:embeddedFont>
      <p:font typeface="Catamaran" panose="020B0604020202020204" charset="0"/>
      <p:regular r:id="rId22"/>
      <p:bold r:id="rId23"/>
    </p:embeddedFont>
    <p:embeddedFont>
      <p:font typeface="Catamaran Thin" panose="020B0604020202020204" charset="0"/>
      <p:regular r:id="rId24"/>
      <p:bold r:id="rId25"/>
    </p:embeddedFont>
    <p:embeddedFont>
      <p:font typeface="Algerian" panose="04020705040A02060702" pitchFamily="82" charset="0"/>
      <p:regular r:id="rId26"/>
    </p:embeddedFont>
    <p:embeddedFont>
      <p:font typeface="Agency FB" panose="020B0503020202020204" pitchFamily="34" charset="0"/>
      <p:regular r:id="rId27"/>
      <p:bold r:id="rId28"/>
    </p:embeddedFont>
    <p:embeddedFont>
      <p:font typeface="Calibri" panose="020F050202020403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3EC2C83-4F27-46E9-AB52-EA9CB43B9D6F}">
  <a:tblStyle styleId="{93EC2C83-4F27-46E9-AB52-EA9CB43B9D6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77553AC-1573-4A18-AE2D-678138A4FA2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87"/>
  </p:normalViewPr>
  <p:slideViewPr>
    <p:cSldViewPr snapToGrid="0" snapToObjects="1">
      <p:cViewPr varScale="1">
        <p:scale>
          <a:sx n="88" d="100"/>
          <a:sy n="88" d="100"/>
        </p:scale>
        <p:origin x="60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jpg>
</file>

<file path=ppt/media/image11.png>
</file>

<file path=ppt/media/image12.jpeg>
</file>

<file path=ppt/media/image13.jpg>
</file>

<file path=ppt/media/image14.jpg>
</file>

<file path=ppt/media/image15.jpg>
</file>

<file path=ppt/media/image16.png>
</file>

<file path=ppt/media/image17.png>
</file>

<file path=ppt/media/image18.png>
</file>

<file path=ppt/media/image2.jpe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b2f7c811e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b2f7c811e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3073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d9c6d70173_1_1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d9c6d70173_1_1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981075" y="-78100"/>
            <a:ext cx="11516344" cy="5221552"/>
            <a:chOff x="-981075" y="-78100"/>
            <a:chExt cx="11516344" cy="5221552"/>
          </a:xfrm>
        </p:grpSpPr>
        <p:sp>
          <p:nvSpPr>
            <p:cNvPr id="11" name="Google Shape;11;p2"/>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2" name="Google Shape;12;p2"/>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 name="Google Shape;13;p2"/>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4" name="Google Shape;14;p2"/>
            <p:cNvSpPr/>
            <p:nvPr/>
          </p:nvSpPr>
          <p:spPr>
            <a:xfrm>
              <a:off x="1133400"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5" name="Google Shape;15;p2"/>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 name="Google Shape;16;p2"/>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 name="Google Shape;17;p2"/>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 name="Google Shape;18;p2"/>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9" name="Google Shape;19;p2"/>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0" name="Google Shape;20;p2"/>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1" name="Google Shape;21;p2"/>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2" name="Google Shape;22;p2"/>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3" name="Google Shape;23;p2"/>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4" name="Google Shape;24;p2"/>
            <p:cNvSpPr/>
            <p:nvPr/>
          </p:nvSpPr>
          <p:spPr>
            <a:xfrm>
              <a:off x="7848601" y="18269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5" name="Google Shape;25;p2"/>
            <p:cNvSpPr/>
            <p:nvPr/>
          </p:nvSpPr>
          <p:spPr>
            <a:xfrm>
              <a:off x="1448201" y="-781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6" name="Google Shape;26;p2"/>
            <p:cNvSpPr/>
            <p:nvPr/>
          </p:nvSpPr>
          <p:spPr>
            <a:xfrm>
              <a:off x="-581024" y="334095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7" name="Google Shape;27;p2"/>
            <p:cNvSpPr/>
            <p:nvPr/>
          </p:nvSpPr>
          <p:spPr>
            <a:xfrm>
              <a:off x="1152450" y="131360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8" name="Google Shape;28;p2"/>
            <p:cNvSpPr/>
            <p:nvPr/>
          </p:nvSpPr>
          <p:spPr>
            <a:xfrm>
              <a:off x="7496375" y="316145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9" name="Google Shape;29;p2"/>
            <p:cNvSpPr/>
            <p:nvPr/>
          </p:nvSpPr>
          <p:spPr>
            <a:xfrm rot="10800000">
              <a:off x="7744475" y="-9"/>
              <a:ext cx="1027674" cy="752485"/>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30" name="Google Shape;30;p2"/>
          <p:cNvSpPr txBox="1">
            <a:spLocks noGrp="1"/>
          </p:cNvSpPr>
          <p:nvPr>
            <p:ph type="ctrTitle"/>
          </p:nvPr>
        </p:nvSpPr>
        <p:spPr>
          <a:xfrm>
            <a:off x="702900" y="3250075"/>
            <a:ext cx="4955100" cy="1159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31"/>
        <p:cNvGrpSpPr/>
        <p:nvPr/>
      </p:nvGrpSpPr>
      <p:grpSpPr>
        <a:xfrm>
          <a:off x="0" y="0"/>
          <a:ext cx="0" cy="0"/>
          <a:chOff x="0" y="0"/>
          <a:chExt cx="0" cy="0"/>
        </a:xfrm>
      </p:grpSpPr>
      <p:grpSp>
        <p:nvGrpSpPr>
          <p:cNvPr id="32" name="Google Shape;32;p3"/>
          <p:cNvGrpSpPr/>
          <p:nvPr/>
        </p:nvGrpSpPr>
        <p:grpSpPr>
          <a:xfrm>
            <a:off x="-981075" y="-78100"/>
            <a:ext cx="11516344" cy="5221552"/>
            <a:chOff x="-981075" y="-78100"/>
            <a:chExt cx="11516344" cy="5221552"/>
          </a:xfrm>
        </p:grpSpPr>
        <p:sp>
          <p:nvSpPr>
            <p:cNvPr id="33" name="Google Shape;33;p3"/>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4" name="Google Shape;34;p3"/>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5" name="Google Shape;35;p3"/>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6" name="Google Shape;36;p3"/>
            <p:cNvSpPr/>
            <p:nvPr/>
          </p:nvSpPr>
          <p:spPr>
            <a:xfrm>
              <a:off x="1133400"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7" name="Google Shape;37;p3"/>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8" name="Google Shape;38;p3"/>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9" name="Google Shape;39;p3"/>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0" name="Google Shape;40;p3"/>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1" name="Google Shape;41;p3"/>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2" name="Google Shape;42;p3"/>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3" name="Google Shape;43;p3"/>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4" name="Google Shape;44;p3"/>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5" name="Google Shape;45;p3"/>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6" name="Google Shape;46;p3"/>
            <p:cNvSpPr/>
            <p:nvPr/>
          </p:nvSpPr>
          <p:spPr>
            <a:xfrm>
              <a:off x="7848601" y="18269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7" name="Google Shape;47;p3"/>
            <p:cNvSpPr/>
            <p:nvPr/>
          </p:nvSpPr>
          <p:spPr>
            <a:xfrm>
              <a:off x="1448201" y="-781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8" name="Google Shape;48;p3"/>
            <p:cNvSpPr/>
            <p:nvPr/>
          </p:nvSpPr>
          <p:spPr>
            <a:xfrm>
              <a:off x="-581024" y="334095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9" name="Google Shape;49;p3"/>
            <p:cNvSpPr/>
            <p:nvPr/>
          </p:nvSpPr>
          <p:spPr>
            <a:xfrm>
              <a:off x="1152450" y="131360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50" name="Google Shape;50;p3"/>
            <p:cNvSpPr/>
            <p:nvPr/>
          </p:nvSpPr>
          <p:spPr>
            <a:xfrm>
              <a:off x="7496375" y="316145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51" name="Google Shape;51;p3"/>
            <p:cNvSpPr/>
            <p:nvPr/>
          </p:nvSpPr>
          <p:spPr>
            <a:xfrm rot="10800000">
              <a:off x="7744475" y="-9"/>
              <a:ext cx="1027674" cy="752485"/>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52" name="Google Shape;52;p3"/>
          <p:cNvSpPr txBox="1">
            <a:spLocks noGrp="1"/>
          </p:cNvSpPr>
          <p:nvPr>
            <p:ph type="ctrTitle"/>
          </p:nvPr>
        </p:nvSpPr>
        <p:spPr>
          <a:xfrm>
            <a:off x="2305150" y="2884378"/>
            <a:ext cx="5811000" cy="4758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3" name="Google Shape;53;p3"/>
          <p:cNvSpPr txBox="1">
            <a:spLocks noGrp="1"/>
          </p:cNvSpPr>
          <p:nvPr>
            <p:ph type="subTitle" idx="1"/>
          </p:nvPr>
        </p:nvSpPr>
        <p:spPr>
          <a:xfrm>
            <a:off x="2305150" y="3385436"/>
            <a:ext cx="5811000" cy="410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600"/>
              <a:buNone/>
              <a:defRPr/>
            </a:lvl1pPr>
            <a:lvl2pPr lvl="1" rtl="0">
              <a:spcBef>
                <a:spcPts val="800"/>
              </a:spcBef>
              <a:spcAft>
                <a:spcPts val="0"/>
              </a:spcAft>
              <a:buClr>
                <a:schemeClr val="dk1"/>
              </a:buClr>
              <a:buSzPts val="3000"/>
              <a:buNone/>
              <a:defRPr sz="3000"/>
            </a:lvl2pPr>
            <a:lvl3pPr lvl="2" rtl="0">
              <a:spcBef>
                <a:spcPts val="800"/>
              </a:spcBef>
              <a:spcAft>
                <a:spcPts val="0"/>
              </a:spcAft>
              <a:buClr>
                <a:schemeClr val="dk1"/>
              </a:buClr>
              <a:buSzPts val="3000"/>
              <a:buNone/>
              <a:defRPr sz="3000"/>
            </a:lvl3pPr>
            <a:lvl4pPr lvl="3" rtl="0">
              <a:spcBef>
                <a:spcPts val="800"/>
              </a:spcBef>
              <a:spcAft>
                <a:spcPts val="0"/>
              </a:spcAft>
              <a:buSzPts val="3000"/>
              <a:buNone/>
              <a:defRPr sz="3000"/>
            </a:lvl4pPr>
            <a:lvl5pPr lvl="4" rtl="0">
              <a:spcBef>
                <a:spcPts val="800"/>
              </a:spcBef>
              <a:spcAft>
                <a:spcPts val="0"/>
              </a:spcAft>
              <a:buSzPts val="3000"/>
              <a:buNone/>
              <a:defRPr sz="3000"/>
            </a:lvl5pPr>
            <a:lvl6pPr lvl="5" rtl="0">
              <a:spcBef>
                <a:spcPts val="800"/>
              </a:spcBef>
              <a:spcAft>
                <a:spcPts val="0"/>
              </a:spcAft>
              <a:buSzPts val="3000"/>
              <a:buNone/>
              <a:defRPr sz="3000"/>
            </a:lvl6pPr>
            <a:lvl7pPr lvl="6" rtl="0">
              <a:spcBef>
                <a:spcPts val="800"/>
              </a:spcBef>
              <a:spcAft>
                <a:spcPts val="0"/>
              </a:spcAft>
              <a:buSzPts val="3000"/>
              <a:buNone/>
              <a:defRPr sz="3000"/>
            </a:lvl7pPr>
            <a:lvl8pPr lvl="7" rtl="0">
              <a:spcBef>
                <a:spcPts val="800"/>
              </a:spcBef>
              <a:spcAft>
                <a:spcPts val="0"/>
              </a:spcAft>
              <a:buSzPts val="3000"/>
              <a:buNone/>
              <a:defRPr sz="3000"/>
            </a:lvl8pPr>
            <a:lvl9pPr lvl="8" rtl="0">
              <a:spcBef>
                <a:spcPts val="800"/>
              </a:spcBef>
              <a:spcAft>
                <a:spcPts val="80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accent1"/>
        </a:solidFill>
        <a:effectLst/>
      </p:bgPr>
    </p:bg>
    <p:spTree>
      <p:nvGrpSpPr>
        <p:cNvPr id="1" name="Shape 54"/>
        <p:cNvGrpSpPr/>
        <p:nvPr/>
      </p:nvGrpSpPr>
      <p:grpSpPr>
        <a:xfrm>
          <a:off x="0" y="0"/>
          <a:ext cx="0" cy="0"/>
          <a:chOff x="0" y="0"/>
          <a:chExt cx="0" cy="0"/>
        </a:xfrm>
      </p:grpSpPr>
      <p:sp>
        <p:nvSpPr>
          <p:cNvPr id="55" name="Google Shape;55;p4"/>
          <p:cNvSpPr/>
          <p:nvPr/>
        </p:nvSpPr>
        <p:spPr>
          <a:xfrm>
            <a:off x="2500800" y="285475"/>
            <a:ext cx="4142388" cy="457254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56" name="Google Shape;56;p4"/>
          <p:cNvSpPr/>
          <p:nvPr/>
        </p:nvSpPr>
        <p:spPr>
          <a:xfrm>
            <a:off x="4239143" y="104898"/>
            <a:ext cx="665704" cy="73488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57" name="Google Shape;57;p4"/>
          <p:cNvSpPr txBox="1">
            <a:spLocks noGrp="1"/>
          </p:cNvSpPr>
          <p:nvPr>
            <p:ph type="body" idx="1"/>
          </p:nvPr>
        </p:nvSpPr>
        <p:spPr>
          <a:xfrm>
            <a:off x="2753950" y="839775"/>
            <a:ext cx="3636000" cy="3636300"/>
          </a:xfrm>
          <a:prstGeom prst="rect">
            <a:avLst/>
          </a:prstGeom>
        </p:spPr>
        <p:txBody>
          <a:bodyPr spcFirstLastPara="1" wrap="square" lIns="0" tIns="0" rIns="0" bIns="0" anchor="ctr" anchorCtr="0">
            <a:noAutofit/>
          </a:bodyPr>
          <a:lstStyle>
            <a:lvl1pPr marL="457200" lvl="0" indent="-330200" algn="ctr" rtl="0">
              <a:spcBef>
                <a:spcPts val="0"/>
              </a:spcBef>
              <a:spcAft>
                <a:spcPts val="0"/>
              </a:spcAft>
              <a:buClr>
                <a:schemeClr val="lt1"/>
              </a:buClr>
              <a:buSzPts val="1600"/>
              <a:buChar char="⬢"/>
              <a:defRPr i="1">
                <a:solidFill>
                  <a:schemeClr val="lt1"/>
                </a:solidFill>
              </a:defRPr>
            </a:lvl1pPr>
            <a:lvl2pPr marL="914400" lvl="1" indent="-330200" algn="ctr" rtl="0">
              <a:spcBef>
                <a:spcPts val="800"/>
              </a:spcBef>
              <a:spcAft>
                <a:spcPts val="0"/>
              </a:spcAft>
              <a:buClr>
                <a:schemeClr val="lt1"/>
              </a:buClr>
              <a:buSzPts val="1600"/>
              <a:buChar char="⬡"/>
              <a:defRPr i="1">
                <a:solidFill>
                  <a:schemeClr val="lt1"/>
                </a:solidFill>
              </a:defRPr>
            </a:lvl2pPr>
            <a:lvl3pPr marL="1371600" lvl="2" indent="-330200" algn="ctr" rtl="0">
              <a:spcBef>
                <a:spcPts val="800"/>
              </a:spcBef>
              <a:spcAft>
                <a:spcPts val="0"/>
              </a:spcAft>
              <a:buClr>
                <a:schemeClr val="lt1"/>
              </a:buClr>
              <a:buSzPts val="1600"/>
              <a:buChar char="⬡"/>
              <a:defRPr i="1">
                <a:solidFill>
                  <a:schemeClr val="lt1"/>
                </a:solidFill>
              </a:defRPr>
            </a:lvl3pPr>
            <a:lvl4pPr marL="1828800" lvl="3" indent="-381000" algn="ctr" rtl="0">
              <a:spcBef>
                <a:spcPts val="800"/>
              </a:spcBef>
              <a:spcAft>
                <a:spcPts val="0"/>
              </a:spcAft>
              <a:buClr>
                <a:schemeClr val="lt1"/>
              </a:buClr>
              <a:buSzPts val="2400"/>
              <a:buChar char="●"/>
              <a:defRPr i="1">
                <a:solidFill>
                  <a:schemeClr val="lt1"/>
                </a:solidFill>
              </a:defRPr>
            </a:lvl4pPr>
            <a:lvl5pPr marL="2286000" lvl="4" indent="-381000" algn="ctr" rtl="0">
              <a:spcBef>
                <a:spcPts val="800"/>
              </a:spcBef>
              <a:spcAft>
                <a:spcPts val="0"/>
              </a:spcAft>
              <a:buClr>
                <a:schemeClr val="lt1"/>
              </a:buClr>
              <a:buSzPts val="2400"/>
              <a:buChar char="○"/>
              <a:defRPr i="1">
                <a:solidFill>
                  <a:schemeClr val="lt1"/>
                </a:solidFill>
              </a:defRPr>
            </a:lvl5pPr>
            <a:lvl6pPr marL="2743200" lvl="5" indent="-381000" algn="ctr" rtl="0">
              <a:spcBef>
                <a:spcPts val="800"/>
              </a:spcBef>
              <a:spcAft>
                <a:spcPts val="0"/>
              </a:spcAft>
              <a:buClr>
                <a:schemeClr val="lt1"/>
              </a:buClr>
              <a:buSzPts val="2400"/>
              <a:buChar char="■"/>
              <a:defRPr i="1">
                <a:solidFill>
                  <a:schemeClr val="lt1"/>
                </a:solidFill>
              </a:defRPr>
            </a:lvl6pPr>
            <a:lvl7pPr marL="3200400" lvl="6" indent="-381000" algn="ctr" rtl="0">
              <a:spcBef>
                <a:spcPts val="800"/>
              </a:spcBef>
              <a:spcAft>
                <a:spcPts val="0"/>
              </a:spcAft>
              <a:buClr>
                <a:schemeClr val="lt1"/>
              </a:buClr>
              <a:buSzPts val="2400"/>
              <a:buChar char="●"/>
              <a:defRPr i="1">
                <a:solidFill>
                  <a:schemeClr val="lt1"/>
                </a:solidFill>
              </a:defRPr>
            </a:lvl7pPr>
            <a:lvl8pPr marL="3657600" lvl="7" indent="-381000" algn="ctr" rtl="0">
              <a:spcBef>
                <a:spcPts val="800"/>
              </a:spcBef>
              <a:spcAft>
                <a:spcPts val="0"/>
              </a:spcAft>
              <a:buClr>
                <a:schemeClr val="lt1"/>
              </a:buClr>
              <a:buSzPts val="2400"/>
              <a:buChar char="○"/>
              <a:defRPr i="1">
                <a:solidFill>
                  <a:schemeClr val="lt1"/>
                </a:solidFill>
              </a:defRPr>
            </a:lvl8pPr>
            <a:lvl9pPr marL="4114800" lvl="8" indent="-381000" algn="ctr" rtl="0">
              <a:spcBef>
                <a:spcPts val="800"/>
              </a:spcBef>
              <a:spcAft>
                <a:spcPts val="800"/>
              </a:spcAft>
              <a:buClr>
                <a:schemeClr val="lt1"/>
              </a:buClr>
              <a:buSzPts val="2400"/>
              <a:buChar char="■"/>
              <a:defRPr i="1">
                <a:solidFill>
                  <a:schemeClr val="lt1"/>
                </a:solidFill>
              </a:defRPr>
            </a:lvl9pPr>
          </a:lstStyle>
          <a:p>
            <a:endParaRPr/>
          </a:p>
        </p:txBody>
      </p:sp>
      <p:sp>
        <p:nvSpPr>
          <p:cNvPr id="58" name="Google Shape;58;p4"/>
          <p:cNvSpPr txBox="1"/>
          <p:nvPr/>
        </p:nvSpPr>
        <p:spPr>
          <a:xfrm>
            <a:off x="3593400" y="38419"/>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a:solidFill>
                  <a:schemeClr val="accent1"/>
                </a:solidFill>
                <a:latin typeface="Catamaran"/>
                <a:ea typeface="Catamaran"/>
                <a:cs typeface="Catamaran"/>
                <a:sym typeface="Catamaran"/>
              </a:rPr>
              <a:t>“</a:t>
            </a:r>
            <a:endParaRPr sz="9600">
              <a:solidFill>
                <a:schemeClr val="accent1"/>
              </a:solidFill>
              <a:latin typeface="Catamaran"/>
              <a:ea typeface="Catamaran"/>
              <a:cs typeface="Catamaran"/>
              <a:sym typeface="Catamaran"/>
            </a:endParaRPr>
          </a:p>
        </p:txBody>
      </p:sp>
      <p:sp>
        <p:nvSpPr>
          <p:cNvPr id="59" name="Google Shape;59;p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4"/>
          <p:cNvSpPr/>
          <p:nvPr/>
        </p:nvSpPr>
        <p:spPr>
          <a:xfrm rot="10800000">
            <a:off x="69145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61" name="Google Shape;61;p4"/>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62" name="Google Shape;62;p4"/>
          <p:cNvSpPr/>
          <p:nvPr/>
        </p:nvSpPr>
        <p:spPr>
          <a:xfrm>
            <a:off x="1609650"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63" name="Google Shape;63;p4"/>
          <p:cNvSpPr/>
          <p:nvPr/>
        </p:nvSpPr>
        <p:spPr>
          <a:xfrm>
            <a:off x="75911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64" name="Google Shape;64;p4"/>
          <p:cNvSpPr/>
          <p:nvPr/>
        </p:nvSpPr>
        <p:spPr>
          <a:xfrm>
            <a:off x="875251" y="3108746"/>
            <a:ext cx="1238537" cy="1367251"/>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65" name="Google Shape;65;p4"/>
          <p:cNvSpPr/>
          <p:nvPr/>
        </p:nvSpPr>
        <p:spPr>
          <a:xfrm>
            <a:off x="6750099" y="2565690"/>
            <a:ext cx="1670713" cy="184417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66" name="Google Shape;66;p4"/>
          <p:cNvSpPr/>
          <p:nvPr/>
        </p:nvSpPr>
        <p:spPr>
          <a:xfrm>
            <a:off x="8078502" y="1646297"/>
            <a:ext cx="1238537" cy="136719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67" name="Google Shape;67;p4"/>
          <p:cNvSpPr/>
          <p:nvPr/>
        </p:nvSpPr>
        <p:spPr>
          <a:xfrm>
            <a:off x="-27622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68" name="Google Shape;68;p4"/>
          <p:cNvSpPr/>
          <p:nvPr/>
        </p:nvSpPr>
        <p:spPr>
          <a:xfrm>
            <a:off x="6750100" y="993931"/>
            <a:ext cx="874503" cy="965303"/>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69" name="Google Shape;69;p4"/>
          <p:cNvSpPr/>
          <p:nvPr/>
        </p:nvSpPr>
        <p:spPr>
          <a:xfrm>
            <a:off x="-211075" y="4039231"/>
            <a:ext cx="874503" cy="965303"/>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70"/>
        <p:cNvGrpSpPr/>
        <p:nvPr/>
      </p:nvGrpSpPr>
      <p:grpSpPr>
        <a:xfrm>
          <a:off x="0" y="0"/>
          <a:ext cx="0" cy="0"/>
          <a:chOff x="0" y="0"/>
          <a:chExt cx="0" cy="0"/>
        </a:xfrm>
      </p:grpSpPr>
      <p:sp>
        <p:nvSpPr>
          <p:cNvPr id="71" name="Google Shape;71;p5"/>
          <p:cNvSpPr/>
          <p:nvPr/>
        </p:nvSpPr>
        <p:spPr>
          <a:xfrm>
            <a:off x="-45517" y="689752"/>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nvGrpSpPr>
          <p:cNvPr id="72" name="Google Shape;72;p5"/>
          <p:cNvGrpSpPr/>
          <p:nvPr/>
        </p:nvGrpSpPr>
        <p:grpSpPr>
          <a:xfrm>
            <a:off x="6320991" y="-7"/>
            <a:ext cx="3630818" cy="5143498"/>
            <a:chOff x="6320991" y="-7"/>
            <a:chExt cx="3630818" cy="5143498"/>
          </a:xfrm>
        </p:grpSpPr>
        <p:sp>
          <p:nvSpPr>
            <p:cNvPr id="73" name="Google Shape;73;p5"/>
            <p:cNvSpPr/>
            <p:nvPr/>
          </p:nvSpPr>
          <p:spPr>
            <a:xfrm>
              <a:off x="6320991"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4" name="Google Shape;74;p5"/>
            <p:cNvSpPr/>
            <p:nvPr/>
          </p:nvSpPr>
          <p:spPr>
            <a:xfrm>
              <a:off x="7806636"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5" name="Google Shape;75;p5"/>
            <p:cNvSpPr/>
            <p:nvPr/>
          </p:nvSpPr>
          <p:spPr>
            <a:xfrm>
              <a:off x="8548210"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6" name="Google Shape;76;p5"/>
            <p:cNvSpPr/>
            <p:nvPr/>
          </p:nvSpPr>
          <p:spPr>
            <a:xfrm rot="10800000">
              <a:off x="7806422" y="30"/>
              <a:ext cx="1404540" cy="515400"/>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7" name="Google Shape;77;p5"/>
            <p:cNvSpPr/>
            <p:nvPr/>
          </p:nvSpPr>
          <p:spPr>
            <a:xfrm>
              <a:off x="7806643" y="1543679"/>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8" name="Google Shape;78;p5"/>
            <p:cNvSpPr/>
            <p:nvPr/>
          </p:nvSpPr>
          <p:spPr>
            <a:xfrm>
              <a:off x="7065077"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9" name="Google Shape;79;p5"/>
            <p:cNvSpPr/>
            <p:nvPr/>
          </p:nvSpPr>
          <p:spPr>
            <a:xfrm>
              <a:off x="8745616" y="1335143"/>
              <a:ext cx="835681" cy="92246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80" name="Google Shape;80;p5"/>
            <p:cNvSpPr/>
            <p:nvPr/>
          </p:nvSpPr>
          <p:spPr>
            <a:xfrm>
              <a:off x="7133773" y="3941724"/>
              <a:ext cx="507445" cy="5601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81" name="Google Shape;81;p5"/>
            <p:cNvSpPr/>
            <p:nvPr/>
          </p:nvSpPr>
          <p:spPr>
            <a:xfrm rot="10800000">
              <a:off x="7406482" y="-7"/>
              <a:ext cx="720792" cy="527782"/>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82" name="Google Shape;82;p5"/>
            <p:cNvSpPr/>
            <p:nvPr/>
          </p:nvSpPr>
          <p:spPr>
            <a:xfrm>
              <a:off x="7331887" y="2181982"/>
              <a:ext cx="962029" cy="106196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83" name="Google Shape;83;p5"/>
            <p:cNvSpPr/>
            <p:nvPr/>
          </p:nvSpPr>
          <p:spPr>
            <a:xfrm>
              <a:off x="8548210" y="2833077"/>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84" name="Google Shape;84;p5"/>
          <p:cNvSpPr txBox="1">
            <a:spLocks noGrp="1"/>
          </p:cNvSpPr>
          <p:nvPr>
            <p:ph type="title"/>
          </p:nvPr>
        </p:nvSpPr>
        <p:spPr>
          <a:xfrm>
            <a:off x="779100" y="836000"/>
            <a:ext cx="6010500" cy="396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5" name="Google Shape;85;p5"/>
          <p:cNvSpPr txBox="1">
            <a:spLocks noGrp="1"/>
          </p:cNvSpPr>
          <p:nvPr>
            <p:ph type="body" idx="1"/>
          </p:nvPr>
        </p:nvSpPr>
        <p:spPr>
          <a:xfrm>
            <a:off x="779100" y="1503550"/>
            <a:ext cx="6010500" cy="28842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86" name="Google Shape;86;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7"/>
        <p:cNvGrpSpPr/>
        <p:nvPr/>
      </p:nvGrpSpPr>
      <p:grpSpPr>
        <a:xfrm>
          <a:off x="0" y="0"/>
          <a:ext cx="0" cy="0"/>
          <a:chOff x="0" y="0"/>
          <a:chExt cx="0" cy="0"/>
        </a:xfrm>
      </p:grpSpPr>
      <p:sp>
        <p:nvSpPr>
          <p:cNvPr id="88" name="Google Shape;88;p6"/>
          <p:cNvSpPr/>
          <p:nvPr/>
        </p:nvSpPr>
        <p:spPr>
          <a:xfrm>
            <a:off x="-45517" y="689752"/>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nvGrpSpPr>
          <p:cNvPr id="89" name="Google Shape;89;p6"/>
          <p:cNvGrpSpPr/>
          <p:nvPr/>
        </p:nvGrpSpPr>
        <p:grpSpPr>
          <a:xfrm>
            <a:off x="6320991" y="-7"/>
            <a:ext cx="3630818" cy="5143498"/>
            <a:chOff x="6320991" y="-7"/>
            <a:chExt cx="3630818" cy="5143498"/>
          </a:xfrm>
        </p:grpSpPr>
        <p:sp>
          <p:nvSpPr>
            <p:cNvPr id="90" name="Google Shape;90;p6"/>
            <p:cNvSpPr/>
            <p:nvPr/>
          </p:nvSpPr>
          <p:spPr>
            <a:xfrm>
              <a:off x="6320991"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1" name="Google Shape;91;p6"/>
            <p:cNvSpPr/>
            <p:nvPr/>
          </p:nvSpPr>
          <p:spPr>
            <a:xfrm>
              <a:off x="7806636"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2" name="Google Shape;92;p6"/>
            <p:cNvSpPr/>
            <p:nvPr/>
          </p:nvSpPr>
          <p:spPr>
            <a:xfrm>
              <a:off x="8548210"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3" name="Google Shape;93;p6"/>
            <p:cNvSpPr/>
            <p:nvPr/>
          </p:nvSpPr>
          <p:spPr>
            <a:xfrm rot="10800000">
              <a:off x="7806422" y="30"/>
              <a:ext cx="1404540" cy="515400"/>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4" name="Google Shape;94;p6"/>
            <p:cNvSpPr/>
            <p:nvPr/>
          </p:nvSpPr>
          <p:spPr>
            <a:xfrm>
              <a:off x="7806643" y="1543679"/>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5" name="Google Shape;95;p6"/>
            <p:cNvSpPr/>
            <p:nvPr/>
          </p:nvSpPr>
          <p:spPr>
            <a:xfrm>
              <a:off x="7065077"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6" name="Google Shape;96;p6"/>
            <p:cNvSpPr/>
            <p:nvPr/>
          </p:nvSpPr>
          <p:spPr>
            <a:xfrm>
              <a:off x="8745616" y="1335143"/>
              <a:ext cx="835681" cy="92246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7" name="Google Shape;97;p6"/>
            <p:cNvSpPr/>
            <p:nvPr/>
          </p:nvSpPr>
          <p:spPr>
            <a:xfrm>
              <a:off x="7133773" y="3941724"/>
              <a:ext cx="507445" cy="5601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8" name="Google Shape;98;p6"/>
            <p:cNvSpPr/>
            <p:nvPr/>
          </p:nvSpPr>
          <p:spPr>
            <a:xfrm rot="10800000">
              <a:off x="7406482" y="-7"/>
              <a:ext cx="720792" cy="527782"/>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9" name="Google Shape;99;p6"/>
            <p:cNvSpPr/>
            <p:nvPr/>
          </p:nvSpPr>
          <p:spPr>
            <a:xfrm>
              <a:off x="7331887" y="2181982"/>
              <a:ext cx="962029" cy="106196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00" name="Google Shape;100;p6"/>
            <p:cNvSpPr/>
            <p:nvPr/>
          </p:nvSpPr>
          <p:spPr>
            <a:xfrm>
              <a:off x="8548210" y="2833077"/>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101" name="Google Shape;101;p6"/>
          <p:cNvSpPr txBox="1">
            <a:spLocks noGrp="1"/>
          </p:cNvSpPr>
          <p:nvPr>
            <p:ph type="title"/>
          </p:nvPr>
        </p:nvSpPr>
        <p:spPr>
          <a:xfrm>
            <a:off x="779100" y="836000"/>
            <a:ext cx="6010500" cy="396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2" name="Google Shape;102;p6"/>
          <p:cNvSpPr txBox="1">
            <a:spLocks noGrp="1"/>
          </p:cNvSpPr>
          <p:nvPr>
            <p:ph type="body" idx="1"/>
          </p:nvPr>
        </p:nvSpPr>
        <p:spPr>
          <a:xfrm>
            <a:off x="779075" y="1503550"/>
            <a:ext cx="2808300" cy="3268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2000"/>
            </a:lvl1pPr>
            <a:lvl2pPr marL="914400" lvl="1" indent="-317500" rtl="0">
              <a:spcBef>
                <a:spcPts val="800"/>
              </a:spcBef>
              <a:spcAft>
                <a:spcPts val="0"/>
              </a:spcAft>
              <a:buSzPts val="1400"/>
              <a:buChar char="⬡"/>
              <a:defRPr sz="2000"/>
            </a:lvl2pPr>
            <a:lvl3pPr marL="1371600" lvl="2" indent="-317500" rtl="0">
              <a:spcBef>
                <a:spcPts val="800"/>
              </a:spcBef>
              <a:spcAft>
                <a:spcPts val="0"/>
              </a:spcAft>
              <a:buSzPts val="14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103" name="Google Shape;103;p6"/>
          <p:cNvSpPr txBox="1">
            <a:spLocks noGrp="1"/>
          </p:cNvSpPr>
          <p:nvPr>
            <p:ph type="body" idx="2"/>
          </p:nvPr>
        </p:nvSpPr>
        <p:spPr>
          <a:xfrm>
            <a:off x="3981304" y="1503550"/>
            <a:ext cx="2808300" cy="3268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2000"/>
            </a:lvl1pPr>
            <a:lvl2pPr marL="914400" lvl="1" indent="-317500" rtl="0">
              <a:spcBef>
                <a:spcPts val="800"/>
              </a:spcBef>
              <a:spcAft>
                <a:spcPts val="0"/>
              </a:spcAft>
              <a:buSzPts val="1400"/>
              <a:buChar char="⬡"/>
              <a:defRPr sz="2000"/>
            </a:lvl2pPr>
            <a:lvl3pPr marL="1371600" lvl="2" indent="-317500" rtl="0">
              <a:spcBef>
                <a:spcPts val="800"/>
              </a:spcBef>
              <a:spcAft>
                <a:spcPts val="0"/>
              </a:spcAft>
              <a:buSzPts val="14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104" name="Google Shape;104;p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5"/>
        <p:cNvGrpSpPr/>
        <p:nvPr/>
      </p:nvGrpSpPr>
      <p:grpSpPr>
        <a:xfrm>
          <a:off x="0" y="0"/>
          <a:ext cx="0" cy="0"/>
          <a:chOff x="0" y="0"/>
          <a:chExt cx="0" cy="0"/>
        </a:xfrm>
      </p:grpSpPr>
      <p:sp>
        <p:nvSpPr>
          <p:cNvPr id="106" name="Google Shape;106;p7"/>
          <p:cNvSpPr/>
          <p:nvPr/>
        </p:nvSpPr>
        <p:spPr>
          <a:xfrm>
            <a:off x="-45517" y="689752"/>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nvGrpSpPr>
          <p:cNvPr id="107" name="Google Shape;107;p7"/>
          <p:cNvGrpSpPr/>
          <p:nvPr/>
        </p:nvGrpSpPr>
        <p:grpSpPr>
          <a:xfrm>
            <a:off x="6320991" y="-7"/>
            <a:ext cx="3630818" cy="5143498"/>
            <a:chOff x="6320991" y="-7"/>
            <a:chExt cx="3630818" cy="5143498"/>
          </a:xfrm>
        </p:grpSpPr>
        <p:sp>
          <p:nvSpPr>
            <p:cNvPr id="108" name="Google Shape;108;p7"/>
            <p:cNvSpPr/>
            <p:nvPr/>
          </p:nvSpPr>
          <p:spPr>
            <a:xfrm>
              <a:off x="6320991"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09" name="Google Shape;109;p7"/>
            <p:cNvSpPr/>
            <p:nvPr/>
          </p:nvSpPr>
          <p:spPr>
            <a:xfrm>
              <a:off x="7806636"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0" name="Google Shape;110;p7"/>
            <p:cNvSpPr/>
            <p:nvPr/>
          </p:nvSpPr>
          <p:spPr>
            <a:xfrm>
              <a:off x="8548210"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1" name="Google Shape;111;p7"/>
            <p:cNvSpPr/>
            <p:nvPr/>
          </p:nvSpPr>
          <p:spPr>
            <a:xfrm rot="10800000">
              <a:off x="7806422" y="30"/>
              <a:ext cx="1404540" cy="515400"/>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2" name="Google Shape;112;p7"/>
            <p:cNvSpPr/>
            <p:nvPr/>
          </p:nvSpPr>
          <p:spPr>
            <a:xfrm>
              <a:off x="7806643" y="1543679"/>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3" name="Google Shape;113;p7"/>
            <p:cNvSpPr/>
            <p:nvPr/>
          </p:nvSpPr>
          <p:spPr>
            <a:xfrm>
              <a:off x="7065077"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4" name="Google Shape;114;p7"/>
            <p:cNvSpPr/>
            <p:nvPr/>
          </p:nvSpPr>
          <p:spPr>
            <a:xfrm>
              <a:off x="8745616" y="1335143"/>
              <a:ext cx="835681" cy="92246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5" name="Google Shape;115;p7"/>
            <p:cNvSpPr/>
            <p:nvPr/>
          </p:nvSpPr>
          <p:spPr>
            <a:xfrm>
              <a:off x="7133773" y="3941724"/>
              <a:ext cx="507445" cy="5601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6" name="Google Shape;116;p7"/>
            <p:cNvSpPr/>
            <p:nvPr/>
          </p:nvSpPr>
          <p:spPr>
            <a:xfrm rot="10800000">
              <a:off x="7406482" y="-7"/>
              <a:ext cx="720792" cy="527782"/>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7" name="Google Shape;117;p7"/>
            <p:cNvSpPr/>
            <p:nvPr/>
          </p:nvSpPr>
          <p:spPr>
            <a:xfrm>
              <a:off x="7331887" y="2181982"/>
              <a:ext cx="962029" cy="106196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8" name="Google Shape;118;p7"/>
            <p:cNvSpPr/>
            <p:nvPr/>
          </p:nvSpPr>
          <p:spPr>
            <a:xfrm>
              <a:off x="8548210" y="2833077"/>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119" name="Google Shape;119;p7"/>
          <p:cNvSpPr txBox="1">
            <a:spLocks noGrp="1"/>
          </p:cNvSpPr>
          <p:nvPr>
            <p:ph type="title"/>
          </p:nvPr>
        </p:nvSpPr>
        <p:spPr>
          <a:xfrm>
            <a:off x="779100" y="836000"/>
            <a:ext cx="6677100" cy="396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0" name="Google Shape;120;p7"/>
          <p:cNvSpPr txBox="1">
            <a:spLocks noGrp="1"/>
          </p:cNvSpPr>
          <p:nvPr>
            <p:ph type="body" idx="1"/>
          </p:nvPr>
        </p:nvSpPr>
        <p:spPr>
          <a:xfrm>
            <a:off x="779100" y="1503550"/>
            <a:ext cx="2079900" cy="3268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800"/>
            </a:lvl1pPr>
            <a:lvl2pPr marL="914400" lvl="1" indent="-317500" rtl="0">
              <a:spcBef>
                <a:spcPts val="800"/>
              </a:spcBef>
              <a:spcAft>
                <a:spcPts val="0"/>
              </a:spcAft>
              <a:buSzPts val="1400"/>
              <a:buChar char="⬡"/>
              <a:defRPr sz="1800"/>
            </a:lvl2pPr>
            <a:lvl3pPr marL="1371600" lvl="2" indent="-317500" rtl="0">
              <a:spcBef>
                <a:spcPts val="800"/>
              </a:spcBef>
              <a:spcAft>
                <a:spcPts val="0"/>
              </a:spcAft>
              <a:buSzPts val="14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121" name="Google Shape;121;p7"/>
          <p:cNvSpPr txBox="1">
            <a:spLocks noGrp="1"/>
          </p:cNvSpPr>
          <p:nvPr>
            <p:ph type="body" idx="2"/>
          </p:nvPr>
        </p:nvSpPr>
        <p:spPr>
          <a:xfrm>
            <a:off x="3077669" y="1503550"/>
            <a:ext cx="2079900" cy="3268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800"/>
            </a:lvl1pPr>
            <a:lvl2pPr marL="914400" lvl="1" indent="-317500" rtl="0">
              <a:spcBef>
                <a:spcPts val="800"/>
              </a:spcBef>
              <a:spcAft>
                <a:spcPts val="0"/>
              </a:spcAft>
              <a:buSzPts val="1400"/>
              <a:buChar char="⬡"/>
              <a:defRPr sz="1800"/>
            </a:lvl2pPr>
            <a:lvl3pPr marL="1371600" lvl="2" indent="-317500" rtl="0">
              <a:spcBef>
                <a:spcPts val="800"/>
              </a:spcBef>
              <a:spcAft>
                <a:spcPts val="0"/>
              </a:spcAft>
              <a:buSzPts val="14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122" name="Google Shape;122;p7"/>
          <p:cNvSpPr txBox="1">
            <a:spLocks noGrp="1"/>
          </p:cNvSpPr>
          <p:nvPr>
            <p:ph type="body" idx="3"/>
          </p:nvPr>
        </p:nvSpPr>
        <p:spPr>
          <a:xfrm>
            <a:off x="5376238" y="1503550"/>
            <a:ext cx="2079900" cy="3268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800"/>
            </a:lvl1pPr>
            <a:lvl2pPr marL="914400" lvl="1" indent="-317500" rtl="0">
              <a:spcBef>
                <a:spcPts val="800"/>
              </a:spcBef>
              <a:spcAft>
                <a:spcPts val="0"/>
              </a:spcAft>
              <a:buSzPts val="1400"/>
              <a:buChar char="⬡"/>
              <a:defRPr sz="1800"/>
            </a:lvl2pPr>
            <a:lvl3pPr marL="1371600" lvl="2" indent="-317500" rtl="0">
              <a:spcBef>
                <a:spcPts val="800"/>
              </a:spcBef>
              <a:spcAft>
                <a:spcPts val="0"/>
              </a:spcAft>
              <a:buSzPts val="14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123" name="Google Shape;123;p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4"/>
        <p:cNvGrpSpPr/>
        <p:nvPr/>
      </p:nvGrpSpPr>
      <p:grpSpPr>
        <a:xfrm>
          <a:off x="0" y="0"/>
          <a:ext cx="0" cy="0"/>
          <a:chOff x="0" y="0"/>
          <a:chExt cx="0" cy="0"/>
        </a:xfrm>
      </p:grpSpPr>
      <p:sp>
        <p:nvSpPr>
          <p:cNvPr id="125" name="Google Shape;125;p8"/>
          <p:cNvSpPr/>
          <p:nvPr/>
        </p:nvSpPr>
        <p:spPr>
          <a:xfrm>
            <a:off x="-45517" y="689752"/>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nvGrpSpPr>
          <p:cNvPr id="126" name="Google Shape;126;p8"/>
          <p:cNvGrpSpPr/>
          <p:nvPr/>
        </p:nvGrpSpPr>
        <p:grpSpPr>
          <a:xfrm>
            <a:off x="6320991" y="-7"/>
            <a:ext cx="3630818" cy="5143498"/>
            <a:chOff x="6320991" y="-7"/>
            <a:chExt cx="3630818" cy="5143498"/>
          </a:xfrm>
        </p:grpSpPr>
        <p:sp>
          <p:nvSpPr>
            <p:cNvPr id="127" name="Google Shape;127;p8"/>
            <p:cNvSpPr/>
            <p:nvPr/>
          </p:nvSpPr>
          <p:spPr>
            <a:xfrm>
              <a:off x="6320991"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28" name="Google Shape;128;p8"/>
            <p:cNvSpPr/>
            <p:nvPr/>
          </p:nvSpPr>
          <p:spPr>
            <a:xfrm>
              <a:off x="7806636"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29" name="Google Shape;129;p8"/>
            <p:cNvSpPr/>
            <p:nvPr/>
          </p:nvSpPr>
          <p:spPr>
            <a:xfrm>
              <a:off x="8548210"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0" name="Google Shape;130;p8"/>
            <p:cNvSpPr/>
            <p:nvPr/>
          </p:nvSpPr>
          <p:spPr>
            <a:xfrm rot="10800000">
              <a:off x="7806422" y="30"/>
              <a:ext cx="1404540" cy="515400"/>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1" name="Google Shape;131;p8"/>
            <p:cNvSpPr/>
            <p:nvPr/>
          </p:nvSpPr>
          <p:spPr>
            <a:xfrm>
              <a:off x="7806643" y="1543679"/>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2" name="Google Shape;132;p8"/>
            <p:cNvSpPr/>
            <p:nvPr/>
          </p:nvSpPr>
          <p:spPr>
            <a:xfrm>
              <a:off x="7065077"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3" name="Google Shape;133;p8"/>
            <p:cNvSpPr/>
            <p:nvPr/>
          </p:nvSpPr>
          <p:spPr>
            <a:xfrm>
              <a:off x="8745616" y="1335143"/>
              <a:ext cx="835681" cy="92246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4" name="Google Shape;134;p8"/>
            <p:cNvSpPr/>
            <p:nvPr/>
          </p:nvSpPr>
          <p:spPr>
            <a:xfrm>
              <a:off x="7133773" y="3941724"/>
              <a:ext cx="507445" cy="5601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5" name="Google Shape;135;p8"/>
            <p:cNvSpPr/>
            <p:nvPr/>
          </p:nvSpPr>
          <p:spPr>
            <a:xfrm rot="10800000">
              <a:off x="7406482" y="-7"/>
              <a:ext cx="720792" cy="527782"/>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6" name="Google Shape;136;p8"/>
            <p:cNvSpPr/>
            <p:nvPr/>
          </p:nvSpPr>
          <p:spPr>
            <a:xfrm>
              <a:off x="7331887" y="2181982"/>
              <a:ext cx="962029" cy="106196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7" name="Google Shape;137;p8"/>
            <p:cNvSpPr/>
            <p:nvPr/>
          </p:nvSpPr>
          <p:spPr>
            <a:xfrm>
              <a:off x="8548210" y="2833077"/>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138" name="Google Shape;138;p8"/>
          <p:cNvSpPr txBox="1">
            <a:spLocks noGrp="1"/>
          </p:cNvSpPr>
          <p:nvPr>
            <p:ph type="title"/>
          </p:nvPr>
        </p:nvSpPr>
        <p:spPr>
          <a:xfrm>
            <a:off x="779100" y="836000"/>
            <a:ext cx="6010500" cy="396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9" name="Google Shape;139;p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57"/>
        <p:cNvGrpSpPr/>
        <p:nvPr/>
      </p:nvGrpSpPr>
      <p:grpSpPr>
        <a:xfrm>
          <a:off x="0" y="0"/>
          <a:ext cx="0" cy="0"/>
          <a:chOff x="0" y="0"/>
          <a:chExt cx="0" cy="0"/>
        </a:xfrm>
      </p:grpSpPr>
      <p:grpSp>
        <p:nvGrpSpPr>
          <p:cNvPr id="158" name="Google Shape;158;p10"/>
          <p:cNvGrpSpPr/>
          <p:nvPr/>
        </p:nvGrpSpPr>
        <p:grpSpPr>
          <a:xfrm>
            <a:off x="-981075" y="-3"/>
            <a:ext cx="11516344" cy="5143455"/>
            <a:chOff x="-981075" y="-3"/>
            <a:chExt cx="11516344" cy="5143455"/>
          </a:xfrm>
        </p:grpSpPr>
        <p:sp>
          <p:nvSpPr>
            <p:cNvPr id="159" name="Google Shape;159;p10"/>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0" name="Google Shape;160;p10"/>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1" name="Google Shape;161;p10"/>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2" name="Google Shape;162;p10"/>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3" name="Google Shape;163;p10"/>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4" name="Google Shape;164;p10"/>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5" name="Google Shape;165;p10"/>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6" name="Google Shape;166;p10"/>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7" name="Google Shape;167;p10"/>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8" name="Google Shape;168;p10"/>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9" name="Google Shape;169;p10"/>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0" name="Google Shape;170;p10"/>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171" name="Google Shape;171;p1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 Color background">
  <p:cSld name="BLANK_1">
    <p:bg>
      <p:bgPr>
        <a:solidFill>
          <a:schemeClr val="accent1"/>
        </a:solidFill>
        <a:effectLst/>
      </p:bgPr>
    </p:bg>
    <p:spTree>
      <p:nvGrpSpPr>
        <p:cNvPr id="1" name="Shape 172"/>
        <p:cNvGrpSpPr/>
        <p:nvPr/>
      </p:nvGrpSpPr>
      <p:grpSpPr>
        <a:xfrm>
          <a:off x="0" y="0"/>
          <a:ext cx="0" cy="0"/>
          <a:chOff x="0" y="0"/>
          <a:chExt cx="0" cy="0"/>
        </a:xfrm>
      </p:grpSpPr>
      <p:sp>
        <p:nvSpPr>
          <p:cNvPr id="173" name="Google Shape;173;p11"/>
          <p:cNvSpPr txBox="1">
            <a:spLocks noGrp="1"/>
          </p:cNvSpPr>
          <p:nvPr>
            <p:ph type="sldNum" idx="12"/>
          </p:nvPr>
        </p:nvSpPr>
        <p:spPr>
          <a:xfrm>
            <a:off x="8480584" y="4749851"/>
            <a:ext cx="548700" cy="393600"/>
          </a:xfrm>
          <a:prstGeom prst="rect">
            <a:avLst/>
          </a:prstGeom>
          <a:noFill/>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grpSp>
        <p:nvGrpSpPr>
          <p:cNvPr id="174" name="Google Shape;174;p11"/>
          <p:cNvGrpSpPr/>
          <p:nvPr/>
        </p:nvGrpSpPr>
        <p:grpSpPr>
          <a:xfrm>
            <a:off x="-981075" y="-78100"/>
            <a:ext cx="11516344" cy="5221552"/>
            <a:chOff x="-981075" y="-78100"/>
            <a:chExt cx="11516344" cy="5221552"/>
          </a:xfrm>
        </p:grpSpPr>
        <p:sp>
          <p:nvSpPr>
            <p:cNvPr id="175" name="Google Shape;175;p11"/>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6" name="Google Shape;176;p11"/>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7" name="Google Shape;177;p11"/>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8" name="Google Shape;178;p11"/>
            <p:cNvSpPr/>
            <p:nvPr/>
          </p:nvSpPr>
          <p:spPr>
            <a:xfrm>
              <a:off x="1133400"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9" name="Google Shape;179;p11"/>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0" name="Google Shape;180;p11"/>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1" name="Google Shape;181;p11"/>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2" name="Google Shape;182;p11"/>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3" name="Google Shape;183;p11"/>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4" name="Google Shape;184;p11"/>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5" name="Google Shape;185;p11"/>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6" name="Google Shape;186;p11"/>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7" name="Google Shape;187;p11"/>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8" name="Google Shape;188;p11"/>
            <p:cNvSpPr/>
            <p:nvPr/>
          </p:nvSpPr>
          <p:spPr>
            <a:xfrm>
              <a:off x="7848601" y="18269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9" name="Google Shape;189;p11"/>
            <p:cNvSpPr/>
            <p:nvPr/>
          </p:nvSpPr>
          <p:spPr>
            <a:xfrm>
              <a:off x="1448201" y="-781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90" name="Google Shape;190;p11"/>
            <p:cNvSpPr/>
            <p:nvPr/>
          </p:nvSpPr>
          <p:spPr>
            <a:xfrm>
              <a:off x="-581024" y="334095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91" name="Google Shape;191;p11"/>
            <p:cNvSpPr/>
            <p:nvPr/>
          </p:nvSpPr>
          <p:spPr>
            <a:xfrm>
              <a:off x="1152450" y="131360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92" name="Google Shape;192;p11"/>
            <p:cNvSpPr/>
            <p:nvPr/>
          </p:nvSpPr>
          <p:spPr>
            <a:xfrm>
              <a:off x="7496375" y="316145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93" name="Google Shape;193;p11"/>
            <p:cNvSpPr/>
            <p:nvPr/>
          </p:nvSpPr>
          <p:spPr>
            <a:xfrm rot="10800000">
              <a:off x="7744475" y="-9"/>
              <a:ext cx="1027674" cy="752485"/>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9100" y="836000"/>
            <a:ext cx="6010500" cy="3963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1pPr>
            <a:lvl2pPr lvl="1"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2pPr>
            <a:lvl3pPr lvl="2"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3pPr>
            <a:lvl4pPr lvl="3"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4pPr>
            <a:lvl5pPr lvl="4"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5pPr>
            <a:lvl6pPr lvl="5"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6pPr>
            <a:lvl7pPr lvl="6"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7pPr>
            <a:lvl8pPr lvl="7"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8pPr>
            <a:lvl9pPr lvl="8"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9pPr>
          </a:lstStyle>
          <a:p>
            <a:endParaRPr/>
          </a:p>
        </p:txBody>
      </p:sp>
      <p:sp>
        <p:nvSpPr>
          <p:cNvPr id="7" name="Google Shape;7;p1"/>
          <p:cNvSpPr txBox="1">
            <a:spLocks noGrp="1"/>
          </p:cNvSpPr>
          <p:nvPr>
            <p:ph type="body" idx="1"/>
          </p:nvPr>
        </p:nvSpPr>
        <p:spPr>
          <a:xfrm>
            <a:off x="779100" y="1503550"/>
            <a:ext cx="6010500" cy="2884200"/>
          </a:xfrm>
          <a:prstGeom prst="rect">
            <a:avLst/>
          </a:prstGeom>
          <a:noFill/>
          <a:ln>
            <a:noFill/>
          </a:ln>
        </p:spPr>
        <p:txBody>
          <a:bodyPr spcFirstLastPara="1" wrap="square" lIns="0" tIns="0" rIns="0" bIns="0" anchor="t" anchorCtr="0">
            <a:noAutofit/>
          </a:bodyPr>
          <a:lstStyle>
            <a:lvl1pPr marL="457200" lvl="0" indent="-330200" rtl="0">
              <a:lnSpc>
                <a:spcPct val="115000"/>
              </a:lnSpc>
              <a:spcBef>
                <a:spcPts val="0"/>
              </a:spcBef>
              <a:spcAft>
                <a:spcPts val="0"/>
              </a:spcAft>
              <a:buClr>
                <a:schemeClr val="accent5"/>
              </a:buClr>
              <a:buSzPts val="1600"/>
              <a:buFont typeface="Catamaran Thin"/>
              <a:buChar char="⬢"/>
              <a:defRPr sz="2400">
                <a:solidFill>
                  <a:schemeClr val="dk1"/>
                </a:solidFill>
                <a:latin typeface="Catamaran Thin"/>
                <a:ea typeface="Catamaran Thin"/>
                <a:cs typeface="Catamaran Thin"/>
                <a:sym typeface="Catamaran Thin"/>
              </a:defRPr>
            </a:lvl1pPr>
            <a:lvl2pPr marL="914400" lvl="1" indent="-330200" rtl="0">
              <a:lnSpc>
                <a:spcPct val="115000"/>
              </a:lnSpc>
              <a:spcBef>
                <a:spcPts val="800"/>
              </a:spcBef>
              <a:spcAft>
                <a:spcPts val="0"/>
              </a:spcAft>
              <a:buClr>
                <a:schemeClr val="accent5"/>
              </a:buClr>
              <a:buSzPts val="1600"/>
              <a:buFont typeface="Catamaran Thin"/>
              <a:buChar char="⬡"/>
              <a:defRPr sz="2400">
                <a:solidFill>
                  <a:schemeClr val="dk1"/>
                </a:solidFill>
                <a:latin typeface="Catamaran Thin"/>
                <a:ea typeface="Catamaran Thin"/>
                <a:cs typeface="Catamaran Thin"/>
                <a:sym typeface="Catamaran Thin"/>
              </a:defRPr>
            </a:lvl2pPr>
            <a:lvl3pPr marL="1371600" lvl="2" indent="-330200" rtl="0">
              <a:lnSpc>
                <a:spcPct val="115000"/>
              </a:lnSpc>
              <a:spcBef>
                <a:spcPts val="800"/>
              </a:spcBef>
              <a:spcAft>
                <a:spcPts val="0"/>
              </a:spcAft>
              <a:buClr>
                <a:schemeClr val="dk2"/>
              </a:buClr>
              <a:buSzPts val="1600"/>
              <a:buFont typeface="Catamaran Thin"/>
              <a:buChar char="⬡"/>
              <a:defRPr sz="2400">
                <a:solidFill>
                  <a:schemeClr val="dk1"/>
                </a:solidFill>
                <a:latin typeface="Catamaran Thin"/>
                <a:ea typeface="Catamaran Thin"/>
                <a:cs typeface="Catamaran Thin"/>
                <a:sym typeface="Catamaran Thin"/>
              </a:defRPr>
            </a:lvl3pPr>
            <a:lvl4pPr marL="1828800" lvl="3"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4pPr>
            <a:lvl5pPr marL="2286000" lvl="4"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5pPr>
            <a:lvl6pPr marL="2743200" lvl="5"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6pPr>
            <a:lvl7pPr marL="3200400" lvl="6"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7pPr>
            <a:lvl8pPr marL="3657600" lvl="7"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8pPr>
            <a:lvl9pPr marL="4114800" lvl="8" indent="-381000" rtl="0">
              <a:lnSpc>
                <a:spcPct val="115000"/>
              </a:lnSpc>
              <a:spcBef>
                <a:spcPts val="800"/>
              </a:spcBef>
              <a:spcAft>
                <a:spcPts val="80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accent1"/>
                </a:solidFill>
                <a:latin typeface="Catamaran"/>
                <a:ea typeface="Catamaran"/>
                <a:cs typeface="Catamaran"/>
                <a:sym typeface="Catamaran"/>
              </a:defRPr>
            </a:lvl1pPr>
            <a:lvl2pPr lvl="1" algn="r" rtl="0">
              <a:buNone/>
              <a:defRPr sz="1300">
                <a:solidFill>
                  <a:schemeClr val="accent1"/>
                </a:solidFill>
                <a:latin typeface="Catamaran"/>
                <a:ea typeface="Catamaran"/>
                <a:cs typeface="Catamaran"/>
                <a:sym typeface="Catamaran"/>
              </a:defRPr>
            </a:lvl2pPr>
            <a:lvl3pPr lvl="2" algn="r" rtl="0">
              <a:buNone/>
              <a:defRPr sz="1300">
                <a:solidFill>
                  <a:schemeClr val="accent1"/>
                </a:solidFill>
                <a:latin typeface="Catamaran"/>
                <a:ea typeface="Catamaran"/>
                <a:cs typeface="Catamaran"/>
                <a:sym typeface="Catamaran"/>
              </a:defRPr>
            </a:lvl3pPr>
            <a:lvl4pPr lvl="3" algn="r" rtl="0">
              <a:buNone/>
              <a:defRPr sz="1300">
                <a:solidFill>
                  <a:schemeClr val="accent1"/>
                </a:solidFill>
                <a:latin typeface="Catamaran"/>
                <a:ea typeface="Catamaran"/>
                <a:cs typeface="Catamaran"/>
                <a:sym typeface="Catamaran"/>
              </a:defRPr>
            </a:lvl4pPr>
            <a:lvl5pPr lvl="4" algn="r" rtl="0">
              <a:buNone/>
              <a:defRPr sz="1300">
                <a:solidFill>
                  <a:schemeClr val="accent1"/>
                </a:solidFill>
                <a:latin typeface="Catamaran"/>
                <a:ea typeface="Catamaran"/>
                <a:cs typeface="Catamaran"/>
                <a:sym typeface="Catamaran"/>
              </a:defRPr>
            </a:lvl5pPr>
            <a:lvl6pPr lvl="5" algn="r" rtl="0">
              <a:buNone/>
              <a:defRPr sz="1300">
                <a:solidFill>
                  <a:schemeClr val="accent1"/>
                </a:solidFill>
                <a:latin typeface="Catamaran"/>
                <a:ea typeface="Catamaran"/>
                <a:cs typeface="Catamaran"/>
                <a:sym typeface="Catamaran"/>
              </a:defRPr>
            </a:lvl6pPr>
            <a:lvl7pPr lvl="6" algn="r" rtl="0">
              <a:buNone/>
              <a:defRPr sz="1300">
                <a:solidFill>
                  <a:schemeClr val="accent1"/>
                </a:solidFill>
                <a:latin typeface="Catamaran"/>
                <a:ea typeface="Catamaran"/>
                <a:cs typeface="Catamaran"/>
                <a:sym typeface="Catamaran"/>
              </a:defRPr>
            </a:lvl7pPr>
            <a:lvl8pPr lvl="7" algn="r" rtl="0">
              <a:buNone/>
              <a:defRPr sz="1300">
                <a:solidFill>
                  <a:schemeClr val="accent1"/>
                </a:solidFill>
                <a:latin typeface="Catamaran"/>
                <a:ea typeface="Catamaran"/>
                <a:cs typeface="Catamaran"/>
                <a:sym typeface="Catamaran"/>
              </a:defRPr>
            </a:lvl8pPr>
            <a:lvl9pPr lvl="8" algn="r" rtl="0">
              <a:buNone/>
              <a:defRPr sz="1300">
                <a:solidFill>
                  <a:schemeClr val="accent1"/>
                </a:solidFill>
                <a:latin typeface="Catamaran"/>
                <a:ea typeface="Catamaran"/>
                <a:cs typeface="Catamaran"/>
                <a:sym typeface="Catamaran"/>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freepngimg.com/png/9344-analysis-high-quality-pn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hyperlink" Target="https://www.youtube.com/watch?v=6JsoTYks9ew"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hyperlink" Target="https://pixabay.com/en/glass-wine-drink-toast-alcohol-305521/" TargetMode="Externa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hyperlink" Target="http://www.freestockphotos.biz/stockphoto/14192" TargetMode="Externa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12"/>
          <p:cNvPicPr preferRelativeResize="0"/>
          <p:nvPr/>
        </p:nvPicPr>
        <p:blipFill>
          <a:blip r:embed="rId3">
            <a:extLst>
              <a:ext uri="{837473B0-CC2E-450A-ABE3-18F120FF3D39}">
                <a1611:picAttrSrcUrl xmlns="" xmlns:a1611="http://schemas.microsoft.com/office/drawing/2016/11/main" r:id="rId4"/>
              </a:ext>
            </a:extLst>
          </a:blip>
          <a:srcRect l="8146" r="8146"/>
          <a:stretch/>
        </p:blipFill>
        <p:spPr>
          <a:xfrm>
            <a:off x="4862517" y="127592"/>
            <a:ext cx="4124272" cy="5015908"/>
          </a:xfrm>
          <a:custGeom>
            <a:avLst/>
            <a:gdLst/>
            <a:ahLst/>
            <a:cxnLst/>
            <a:rect l="l" t="t" r="r" b="b"/>
            <a:pathLst>
              <a:path w="21598" h="21456" extrusionOk="0">
                <a:moveTo>
                  <a:pt x="10800" y="0"/>
                </a:moveTo>
                <a:cubicBezTo>
                  <a:pt x="10183" y="0"/>
                  <a:pt x="9567" y="144"/>
                  <a:pt x="9014" y="430"/>
                </a:cubicBezTo>
                <a:lnTo>
                  <a:pt x="1782" y="4189"/>
                </a:lnTo>
                <a:cubicBezTo>
                  <a:pt x="678" y="4763"/>
                  <a:pt x="0" y="5821"/>
                  <a:pt x="0" y="6968"/>
                </a:cubicBezTo>
                <a:lnTo>
                  <a:pt x="0" y="14485"/>
                </a:lnTo>
                <a:cubicBezTo>
                  <a:pt x="1" y="15633"/>
                  <a:pt x="681" y="16694"/>
                  <a:pt x="1786" y="17268"/>
                </a:cubicBezTo>
                <a:lnTo>
                  <a:pt x="9018" y="21026"/>
                </a:lnTo>
                <a:cubicBezTo>
                  <a:pt x="10122" y="21600"/>
                  <a:pt x="11480" y="21600"/>
                  <a:pt x="12585" y="21026"/>
                </a:cubicBezTo>
                <a:lnTo>
                  <a:pt x="19817" y="17268"/>
                </a:lnTo>
                <a:cubicBezTo>
                  <a:pt x="20922" y="16693"/>
                  <a:pt x="21600" y="15633"/>
                  <a:pt x="21599" y="14485"/>
                </a:cubicBezTo>
                <a:lnTo>
                  <a:pt x="21599" y="6968"/>
                </a:lnTo>
                <a:cubicBezTo>
                  <a:pt x="21599" y="5820"/>
                  <a:pt x="20922" y="4762"/>
                  <a:pt x="19817" y="4189"/>
                </a:cubicBezTo>
                <a:lnTo>
                  <a:pt x="12585" y="430"/>
                </a:lnTo>
                <a:cubicBezTo>
                  <a:pt x="12033" y="144"/>
                  <a:pt x="11416" y="0"/>
                  <a:pt x="10800" y="0"/>
                </a:cubicBezTo>
                <a:close/>
              </a:path>
            </a:pathLst>
          </a:custGeom>
          <a:noFill/>
          <a:ln>
            <a:noFill/>
          </a:ln>
        </p:spPr>
      </p:pic>
      <p:sp>
        <p:nvSpPr>
          <p:cNvPr id="199" name="Google Shape;199;p12"/>
          <p:cNvSpPr txBox="1">
            <a:spLocks noGrp="1"/>
          </p:cNvSpPr>
          <p:nvPr>
            <p:ph type="ctrTitle"/>
          </p:nvPr>
        </p:nvSpPr>
        <p:spPr>
          <a:xfrm>
            <a:off x="236556" y="1750459"/>
            <a:ext cx="4955100" cy="1159800"/>
          </a:xfrm>
          <a:prstGeom prst="rect">
            <a:avLst/>
          </a:prstGeom>
        </p:spPr>
        <p:txBody>
          <a:bodyPr spcFirstLastPara="1" wrap="square" lIns="0" tIns="0" rIns="0" bIns="0" anchor="b" anchorCtr="0">
            <a:noAutofit/>
          </a:bodyPr>
          <a:lstStyle/>
          <a:p>
            <a:pPr lvl="0"/>
            <a:r>
              <a:rPr lang="en-US" dirty="0">
                <a:solidFill>
                  <a:schemeClr val="tx1">
                    <a:lumMod val="10000"/>
                    <a:lumOff val="90000"/>
                  </a:schemeClr>
                </a:solidFill>
                <a:effectLst>
                  <a:outerShdw blurRad="50800" dist="50800" dir="5400000" sx="99000" sy="99000" algn="ctr" rotWithShape="0">
                    <a:srgbClr val="000000"/>
                  </a:outerShdw>
                </a:effectLst>
                <a:latin typeface="Algerian" panose="020F0502020204030204" pitchFamily="34" charset="0"/>
                <a:ea typeface="AppleMyungjo" pitchFamily="2" charset="-127"/>
                <a:cs typeface="Algerian" panose="020F0502020204030204" pitchFamily="34" charset="0"/>
              </a:rPr>
              <a:t>DATA 1203 – Business Analysis &amp; ASSESSMENTS</a:t>
            </a:r>
            <a:endParaRPr dirty="0">
              <a:solidFill>
                <a:schemeClr val="tx1">
                  <a:lumMod val="10000"/>
                  <a:lumOff val="90000"/>
                </a:schemeClr>
              </a:solidFill>
              <a:effectLst>
                <a:outerShdw blurRad="50800" dist="50800" dir="5400000" sx="99000" sy="99000" algn="ctr" rotWithShape="0">
                  <a:srgbClr val="000000"/>
                </a:outerShdw>
              </a:effectLst>
            </a:endParaRPr>
          </a:p>
        </p:txBody>
      </p:sp>
      <p:sp>
        <p:nvSpPr>
          <p:cNvPr id="3" name="Rectangle 2">
            <a:extLst>
              <a:ext uri="{FF2B5EF4-FFF2-40B4-BE49-F238E27FC236}">
                <a16:creationId xmlns:a16="http://schemas.microsoft.com/office/drawing/2014/main" id="{2186B02A-C5BE-7542-B4FB-0E2C45BA1D47}"/>
              </a:ext>
            </a:extLst>
          </p:cNvPr>
          <p:cNvSpPr/>
          <p:nvPr/>
        </p:nvSpPr>
        <p:spPr>
          <a:xfrm>
            <a:off x="157211" y="3721515"/>
            <a:ext cx="5318556" cy="1200329"/>
          </a:xfrm>
          <a:prstGeom prst="rect">
            <a:avLst/>
          </a:prstGeom>
        </p:spPr>
        <p:txBody>
          <a:bodyPr wrap="square">
            <a:spAutoFit/>
          </a:bodyPr>
          <a:lstStyle/>
          <a:p>
            <a:r>
              <a:rPr lang="en-US" sz="1800" b="1" dirty="0">
                <a:solidFill>
                  <a:schemeClr val="accent6">
                    <a:lumMod val="20000"/>
                    <a:lumOff val="80000"/>
                  </a:schemeClr>
                </a:solidFill>
                <a:effectLst>
                  <a:outerShdw blurRad="50800" dist="50800" dir="5400000" algn="ctr" rotWithShape="0">
                    <a:srgbClr val="000000">
                      <a:alpha val="59000"/>
                    </a:srgbClr>
                  </a:outerShdw>
                </a:effectLst>
              </a:rPr>
              <a:t>Assessment-2</a:t>
            </a:r>
          </a:p>
          <a:p>
            <a:r>
              <a:rPr lang="en-US" sz="1800" b="1" dirty="0">
                <a:solidFill>
                  <a:schemeClr val="accent6">
                    <a:lumMod val="20000"/>
                    <a:lumOff val="80000"/>
                  </a:schemeClr>
                </a:solidFill>
                <a:effectLst>
                  <a:outerShdw blurRad="50800" dist="50800" dir="5400000" algn="ctr" rotWithShape="0">
                    <a:srgbClr val="000000">
                      <a:alpha val="59000"/>
                    </a:srgbClr>
                  </a:outerShdw>
                </a:effectLst>
              </a:rPr>
              <a:t>Submitted by Navya S S</a:t>
            </a:r>
          </a:p>
          <a:p>
            <a:r>
              <a:rPr lang="en-US" sz="1800" b="1" dirty="0">
                <a:solidFill>
                  <a:schemeClr val="accent6">
                    <a:lumMod val="20000"/>
                    <a:lumOff val="80000"/>
                  </a:schemeClr>
                </a:solidFill>
                <a:effectLst>
                  <a:outerShdw blurRad="50800" dist="50800" dir="5400000" algn="ctr" rotWithShape="0">
                    <a:srgbClr val="000000">
                      <a:alpha val="59000"/>
                    </a:srgbClr>
                  </a:outerShdw>
                </a:effectLst>
              </a:rPr>
              <a:t>100806254</a:t>
            </a:r>
          </a:p>
          <a:p>
            <a:r>
              <a:rPr lang="en-US" sz="1800" b="1" dirty="0">
                <a:solidFill>
                  <a:schemeClr val="accent6">
                    <a:lumMod val="20000"/>
                    <a:lumOff val="80000"/>
                  </a:schemeClr>
                </a:solidFill>
                <a:effectLst>
                  <a:outerShdw blurRad="50800" dist="50800" dir="5400000" algn="ctr" rotWithShape="0">
                    <a:srgbClr val="000000">
                      <a:alpha val="59000"/>
                    </a:srgbClr>
                  </a:outerShdw>
                </a:effectLst>
              </a:rPr>
              <a:t>Under the guidance of Mr. Rick Lambroff</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D29DF-0A87-4740-8C32-B45C43506E9E}"/>
              </a:ext>
            </a:extLst>
          </p:cNvPr>
          <p:cNvSpPr>
            <a:spLocks noGrp="1"/>
          </p:cNvSpPr>
          <p:nvPr>
            <p:ph type="title"/>
          </p:nvPr>
        </p:nvSpPr>
        <p:spPr>
          <a:xfrm>
            <a:off x="652668" y="479741"/>
            <a:ext cx="6010500" cy="396300"/>
          </a:xfrm>
        </p:spPr>
        <p:txBody>
          <a:bodyPr/>
          <a:lstStyle/>
          <a:p>
            <a:r>
              <a:rPr lang="en-US" dirty="0"/>
              <a:t>What is Power BI</a:t>
            </a:r>
            <a:br>
              <a:rPr lang="en-US" dirty="0"/>
            </a:br>
            <a:endParaRPr lang="en-US" dirty="0"/>
          </a:p>
        </p:txBody>
      </p:sp>
      <p:sp>
        <p:nvSpPr>
          <p:cNvPr id="4" name="Slide Number Placeholder 3">
            <a:extLst>
              <a:ext uri="{FF2B5EF4-FFF2-40B4-BE49-F238E27FC236}">
                <a16:creationId xmlns:a16="http://schemas.microsoft.com/office/drawing/2014/main" id="{461402C1-2E28-1944-A08C-78F4511D4C3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
        <p:nvSpPr>
          <p:cNvPr id="6" name="Subtitle 3">
            <a:extLst>
              <a:ext uri="{FF2B5EF4-FFF2-40B4-BE49-F238E27FC236}">
                <a16:creationId xmlns:a16="http://schemas.microsoft.com/office/drawing/2014/main" id="{98C14200-AAED-FF44-8E1A-3BF4173D1921}"/>
              </a:ext>
            </a:extLst>
          </p:cNvPr>
          <p:cNvSpPr txBox="1">
            <a:spLocks/>
          </p:cNvSpPr>
          <p:nvPr/>
        </p:nvSpPr>
        <p:spPr>
          <a:xfrm>
            <a:off x="497256" y="2928841"/>
            <a:ext cx="5299359" cy="732233"/>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accent5"/>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1pPr>
            <a:lvl2pPr marL="914400" marR="0" lvl="1" indent="-330200" algn="l" rtl="0">
              <a:lnSpc>
                <a:spcPct val="115000"/>
              </a:lnSpc>
              <a:spcBef>
                <a:spcPts val="800"/>
              </a:spcBef>
              <a:spcAft>
                <a:spcPts val="0"/>
              </a:spcAft>
              <a:buClr>
                <a:schemeClr val="accent5"/>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2pPr>
            <a:lvl3pPr marL="1371600" marR="0" lvl="2" indent="-330200" algn="l" rtl="0">
              <a:lnSpc>
                <a:spcPct val="115000"/>
              </a:lnSpc>
              <a:spcBef>
                <a:spcPts val="800"/>
              </a:spcBef>
              <a:spcAft>
                <a:spcPts val="0"/>
              </a:spcAft>
              <a:buClr>
                <a:schemeClr val="dk2"/>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3pPr>
            <a:lvl4pPr marL="1828800" marR="0" lvl="3"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4pPr>
            <a:lvl5pPr marL="2286000" marR="0" lvl="4"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5pPr>
            <a:lvl6pPr marL="2743200" marR="0" lvl="5"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6pPr>
            <a:lvl7pPr marL="3200400" marR="0" lvl="6"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7pPr>
            <a:lvl8pPr marL="3657600" marR="0" lvl="7"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8pPr>
            <a:lvl9pPr marL="4114800" marR="0" lvl="8" indent="-381000" algn="l" rtl="0">
              <a:lnSpc>
                <a:spcPct val="115000"/>
              </a:lnSpc>
              <a:spcBef>
                <a:spcPts val="800"/>
              </a:spcBef>
              <a:spcAft>
                <a:spcPts val="80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9pPr>
          </a:lstStyle>
          <a:p>
            <a:pPr marL="127000" indent="0">
              <a:spcBef>
                <a:spcPct val="0"/>
              </a:spcBef>
              <a:buNone/>
            </a:pPr>
            <a:r>
              <a:rPr lang="en-US" sz="3200" b="1" dirty="0">
                <a:solidFill>
                  <a:schemeClr val="accent1"/>
                </a:solidFill>
                <a:latin typeface="Catamaran"/>
                <a:cs typeface="Catamaran"/>
                <a:sym typeface="Catamaran"/>
              </a:rPr>
              <a:t>Benefits of BI</a:t>
            </a:r>
          </a:p>
        </p:txBody>
      </p:sp>
      <p:sp>
        <p:nvSpPr>
          <p:cNvPr id="7" name="TextBox 6">
            <a:extLst>
              <a:ext uri="{FF2B5EF4-FFF2-40B4-BE49-F238E27FC236}">
                <a16:creationId xmlns:a16="http://schemas.microsoft.com/office/drawing/2014/main" id="{DF9FD728-5F30-4E4A-A362-4F3D5E66935D}"/>
              </a:ext>
            </a:extLst>
          </p:cNvPr>
          <p:cNvSpPr txBox="1"/>
          <p:nvPr/>
        </p:nvSpPr>
        <p:spPr>
          <a:xfrm>
            <a:off x="652668" y="677891"/>
            <a:ext cx="7838664" cy="2308324"/>
          </a:xfrm>
          <a:prstGeom prst="rect">
            <a:avLst/>
          </a:prstGeom>
          <a:noFill/>
        </p:spPr>
        <p:txBody>
          <a:bodyPr wrap="square" rtlCol="0">
            <a:spAutoFit/>
          </a:bodyPr>
          <a:lstStyle/>
          <a:p>
            <a:pPr algn="just"/>
            <a:r>
              <a:rPr lang="en-US" sz="1600" dirty="0"/>
              <a:t>Power BI is a business analytics service by Microsoft. It aims to provide interactive visualizations and business intelligence capabilities with an interface simple enough for end users to create their own reports and dashboards.</a:t>
            </a:r>
          </a:p>
          <a:p>
            <a:pPr algn="just"/>
            <a:endParaRPr lang="en-US" sz="1600" dirty="0"/>
          </a:p>
          <a:p>
            <a:pPr algn="just"/>
            <a:r>
              <a:rPr lang="en-US" sz="1600" dirty="0"/>
              <a:t>Microsoft Power BI is a business intelligence platform that provides nontechnical business users with tools for aggregating, analyzing, visualizing and sharing data. Power BI's user interface is fairly intuitive for users familiar with excel and its deep integration with other Microsoft products makes it a very versatile self-service tool that requires little upfront training.</a:t>
            </a:r>
          </a:p>
        </p:txBody>
      </p:sp>
      <p:sp>
        <p:nvSpPr>
          <p:cNvPr id="8" name="TextBox 7">
            <a:extLst>
              <a:ext uri="{FF2B5EF4-FFF2-40B4-BE49-F238E27FC236}">
                <a16:creationId xmlns:a16="http://schemas.microsoft.com/office/drawing/2014/main" id="{34B927D7-3063-9149-A8E0-B2E69FA2E49A}"/>
              </a:ext>
            </a:extLst>
          </p:cNvPr>
          <p:cNvSpPr txBox="1"/>
          <p:nvPr/>
        </p:nvSpPr>
        <p:spPr>
          <a:xfrm>
            <a:off x="1485424" y="3498497"/>
            <a:ext cx="6456317" cy="253916"/>
          </a:xfrm>
          <a:prstGeom prst="rect">
            <a:avLst/>
          </a:prstGeom>
          <a:noFill/>
        </p:spPr>
        <p:txBody>
          <a:bodyPr wrap="square" rtlCol="0">
            <a:spAutoFit/>
          </a:bodyPr>
          <a:lstStyle/>
          <a:p>
            <a:endParaRPr lang="en-US" sz="1050" dirty="0"/>
          </a:p>
        </p:txBody>
      </p:sp>
      <p:sp>
        <p:nvSpPr>
          <p:cNvPr id="9" name="TextBox 8">
            <a:extLst>
              <a:ext uri="{FF2B5EF4-FFF2-40B4-BE49-F238E27FC236}">
                <a16:creationId xmlns:a16="http://schemas.microsoft.com/office/drawing/2014/main" id="{37E62353-D3E8-FB42-A287-12B60E8BB192}"/>
              </a:ext>
            </a:extLst>
          </p:cNvPr>
          <p:cNvSpPr txBox="1"/>
          <p:nvPr/>
        </p:nvSpPr>
        <p:spPr>
          <a:xfrm>
            <a:off x="652668" y="3445720"/>
            <a:ext cx="8298180" cy="1762021"/>
          </a:xfrm>
          <a:prstGeom prst="rect">
            <a:avLst/>
          </a:prstGeom>
          <a:noFill/>
        </p:spPr>
        <p:txBody>
          <a:bodyPr wrap="square" rtlCol="0">
            <a:spAutoFit/>
          </a:bodyPr>
          <a:lstStyle/>
          <a:p>
            <a:pPr marL="214313" indent="-214313">
              <a:buFont typeface="Arial" panose="020B0604020202020204" pitchFamily="34" charset="0"/>
              <a:buChar char="•"/>
            </a:pPr>
            <a:r>
              <a:rPr lang="en-US" dirty="0"/>
              <a:t>Minimal upfront </a:t>
            </a:r>
            <a:r>
              <a:rPr lang="en-US" dirty="0" smtClean="0"/>
              <a:t>costs</a:t>
            </a:r>
          </a:p>
          <a:p>
            <a:pPr marL="214313" indent="-214313">
              <a:buFont typeface="Arial" panose="020B0604020202020204" pitchFamily="34" charset="0"/>
              <a:buChar char="•"/>
            </a:pPr>
            <a:r>
              <a:rPr lang="en-US" dirty="0"/>
              <a:t>Personalized dashboards</a:t>
            </a:r>
          </a:p>
          <a:p>
            <a:pPr marL="214313" indent="-214313">
              <a:buFont typeface="Arial" panose="020B0604020202020204" pitchFamily="34" charset="0"/>
              <a:buChar char="•"/>
            </a:pPr>
            <a:r>
              <a:rPr lang="en-US" dirty="0"/>
              <a:t>View Power BI reports across multiple platforms and devices</a:t>
            </a:r>
          </a:p>
          <a:p>
            <a:pPr marL="214313" indent="-214313">
              <a:buFont typeface="Arial" panose="020B0604020202020204" pitchFamily="34" charset="0"/>
              <a:buChar char="•"/>
            </a:pPr>
            <a:r>
              <a:rPr lang="en-US" dirty="0"/>
              <a:t>Consolidate multiple data sources through Power BI</a:t>
            </a:r>
          </a:p>
          <a:p>
            <a:pPr marL="214313" indent="-214313">
              <a:buFont typeface="Arial" panose="020B0604020202020204" pitchFamily="34" charset="0"/>
              <a:buChar char="•"/>
            </a:pPr>
            <a:r>
              <a:rPr lang="en-US" dirty="0"/>
              <a:t>Easy </a:t>
            </a:r>
            <a:r>
              <a:rPr lang="en-US" dirty="0" smtClean="0"/>
              <a:t>implementation</a:t>
            </a:r>
          </a:p>
          <a:p>
            <a:pPr marL="214313" indent="-214313">
              <a:buFont typeface="Arial" panose="020B0604020202020204" pitchFamily="34" charset="0"/>
              <a:buChar char="•"/>
            </a:pPr>
            <a:r>
              <a:rPr lang="en-US" dirty="0" smtClean="0"/>
              <a:t>Drag-and-drop </a:t>
            </a:r>
            <a:r>
              <a:rPr lang="en-US" dirty="0"/>
              <a:t>functionality</a:t>
            </a:r>
          </a:p>
          <a:p>
            <a:pPr marL="214313" indent="-214313">
              <a:buFont typeface="Arial" panose="020B0604020202020204" pitchFamily="34" charset="0"/>
              <a:buChar char="•"/>
            </a:pPr>
            <a:r>
              <a:rPr lang="en-US" dirty="0"/>
              <a:t>Growing Power BI online </a:t>
            </a:r>
            <a:r>
              <a:rPr lang="en-US" dirty="0" smtClean="0"/>
              <a:t>community and many more</a:t>
            </a:r>
            <a:endParaRPr lang="en-US" dirty="0"/>
          </a:p>
          <a:p>
            <a:endParaRPr lang="en-US" sz="1050" dirty="0"/>
          </a:p>
        </p:txBody>
      </p:sp>
    </p:spTree>
    <p:extLst>
      <p:ext uri="{BB962C8B-B14F-4D97-AF65-F5344CB8AC3E}">
        <p14:creationId xmlns:p14="http://schemas.microsoft.com/office/powerpoint/2010/main" val="19503490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21"/>
          <p:cNvSpPr txBox="1">
            <a:spLocks noGrp="1"/>
          </p:cNvSpPr>
          <p:nvPr>
            <p:ph type="title"/>
          </p:nvPr>
        </p:nvSpPr>
        <p:spPr>
          <a:xfrm>
            <a:off x="845518" y="167485"/>
            <a:ext cx="6010500" cy="39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Risk Factors</a:t>
            </a:r>
            <a:endParaRPr dirty="0"/>
          </a:p>
        </p:txBody>
      </p:sp>
      <p:sp>
        <p:nvSpPr>
          <p:cNvPr id="300" name="Google Shape;300;p21"/>
          <p:cNvSpPr txBox="1">
            <a:spLocks noGrp="1"/>
          </p:cNvSpPr>
          <p:nvPr>
            <p:ph type="body" idx="1"/>
          </p:nvPr>
        </p:nvSpPr>
        <p:spPr>
          <a:xfrm>
            <a:off x="533391" y="563785"/>
            <a:ext cx="4753312" cy="4412230"/>
          </a:xfrm>
          <a:prstGeom prst="rect">
            <a:avLst/>
          </a:prstGeom>
        </p:spPr>
        <p:txBody>
          <a:bodyPr spcFirstLastPara="1" wrap="square" lIns="0" tIns="0" rIns="0" bIns="0" anchor="t" anchorCtr="0">
            <a:noAutofit/>
          </a:bodyPr>
          <a:lstStyle/>
          <a:p>
            <a:pPr algn="just"/>
            <a:r>
              <a:rPr lang="en-US" sz="1300" dirty="0">
                <a:latin typeface="+mn-lt"/>
              </a:rPr>
              <a:t>Worldwide, 3 million deaths every year result from harmful use of alcohol, this represent 5.3 % of all deaths.</a:t>
            </a:r>
          </a:p>
          <a:p>
            <a:pPr algn="just"/>
            <a:r>
              <a:rPr lang="en-US" sz="1300" dirty="0">
                <a:latin typeface="+mn-lt"/>
              </a:rPr>
              <a:t>The harmful use of alcohol is a causal factor in more than 200 disease and injury conditions.</a:t>
            </a:r>
          </a:p>
          <a:p>
            <a:pPr algn="just"/>
            <a:r>
              <a:rPr lang="en-US" sz="1300" dirty="0">
                <a:latin typeface="+mn-lt"/>
              </a:rPr>
              <a:t>Overall, 5.1 % of the global burden of disease and injury is attributable to alcohol, as measured in disability-adjusted life years (DALYs).</a:t>
            </a:r>
          </a:p>
          <a:p>
            <a:pPr algn="just"/>
            <a:r>
              <a:rPr lang="en-US" sz="1300" dirty="0">
                <a:latin typeface="+mn-lt"/>
              </a:rPr>
              <a:t>Alcohol consumption causes death and disability relatively early in life. In the age group 20–39 years approximately 13.5 % of the total deaths are alcohol-attributable.</a:t>
            </a:r>
          </a:p>
          <a:p>
            <a:pPr algn="just"/>
            <a:r>
              <a:rPr lang="en-US" sz="1300" dirty="0">
                <a:latin typeface="+mn-lt"/>
              </a:rPr>
              <a:t>There is a causal relationship between harmful use of alcohol and a range of mental and </a:t>
            </a:r>
            <a:r>
              <a:rPr lang="en-US" sz="1300" dirty="0" err="1">
                <a:latin typeface="+mn-lt"/>
              </a:rPr>
              <a:t>behavioural</a:t>
            </a:r>
            <a:r>
              <a:rPr lang="en-US" sz="1300" dirty="0">
                <a:latin typeface="+mn-lt"/>
              </a:rPr>
              <a:t> disorders, other noncommunicable conditions as well as injuries.</a:t>
            </a:r>
          </a:p>
          <a:p>
            <a:pPr algn="just"/>
            <a:r>
              <a:rPr lang="en-US" sz="1300" dirty="0">
                <a:latin typeface="+mn-lt"/>
              </a:rPr>
              <a:t>The latest causal relationships have been established between harmful drinking and incidence of infectious diseases such as tuberculosis as well as the course of HIV/AIDS.</a:t>
            </a:r>
          </a:p>
          <a:p>
            <a:pPr algn="just"/>
            <a:r>
              <a:rPr lang="en-US" sz="1300" dirty="0">
                <a:latin typeface="+mn-lt"/>
              </a:rPr>
              <a:t>Beyond health consequences, the harmful use of alcohol brings significant social and economic losses to individuals and society at large.</a:t>
            </a:r>
          </a:p>
        </p:txBody>
      </p:sp>
      <p:sp>
        <p:nvSpPr>
          <p:cNvPr id="301" name="Google Shape;301;p2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grpSp>
        <p:nvGrpSpPr>
          <p:cNvPr id="302" name="Google Shape;302;p21"/>
          <p:cNvGrpSpPr/>
          <p:nvPr/>
        </p:nvGrpSpPr>
        <p:grpSpPr>
          <a:xfrm>
            <a:off x="109993" y="901080"/>
            <a:ext cx="319747" cy="266140"/>
            <a:chOff x="1244325" y="314425"/>
            <a:chExt cx="444525" cy="370050"/>
          </a:xfrm>
        </p:grpSpPr>
        <p:sp>
          <p:nvSpPr>
            <p:cNvPr id="303" name="Google Shape;303;p21"/>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4" name="Google Shape;304;p21"/>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pic>
        <p:nvPicPr>
          <p:cNvPr id="305" name="Google Shape;305;p21"/>
          <p:cNvPicPr preferRelativeResize="0"/>
          <p:nvPr/>
        </p:nvPicPr>
        <p:blipFill rotWithShape="1">
          <a:blip r:embed="rId3">
            <a:alphaModFix/>
          </a:blip>
          <a:srcRect t="19518" b="7269"/>
          <a:stretch/>
        </p:blipFill>
        <p:spPr>
          <a:xfrm>
            <a:off x="5964475" y="1382240"/>
            <a:ext cx="3707561" cy="3761211"/>
          </a:xfrm>
          <a:custGeom>
            <a:avLst/>
            <a:gdLst/>
            <a:ahLst/>
            <a:cxnLst/>
            <a:rect l="l" t="t" r="r" b="b"/>
            <a:pathLst>
              <a:path w="21600" h="21600" extrusionOk="0">
                <a:moveTo>
                  <a:pt x="10798" y="0"/>
                </a:moveTo>
                <a:cubicBezTo>
                  <a:pt x="10182" y="0"/>
                  <a:pt x="9569" y="218"/>
                  <a:pt x="9017" y="653"/>
                </a:cubicBezTo>
                <a:lnTo>
                  <a:pt x="1785" y="6357"/>
                </a:lnTo>
                <a:cubicBezTo>
                  <a:pt x="681" y="7228"/>
                  <a:pt x="0" y="8834"/>
                  <a:pt x="0" y="10576"/>
                </a:cubicBezTo>
                <a:lnTo>
                  <a:pt x="0" y="21600"/>
                </a:lnTo>
                <a:lnTo>
                  <a:pt x="21600" y="21600"/>
                </a:lnTo>
                <a:lnTo>
                  <a:pt x="21600" y="10576"/>
                </a:lnTo>
                <a:cubicBezTo>
                  <a:pt x="21600" y="8834"/>
                  <a:pt x="20919" y="7228"/>
                  <a:pt x="19815" y="6357"/>
                </a:cubicBezTo>
                <a:lnTo>
                  <a:pt x="12583" y="653"/>
                </a:lnTo>
                <a:cubicBezTo>
                  <a:pt x="12031" y="218"/>
                  <a:pt x="11414" y="0"/>
                  <a:pt x="10798" y="0"/>
                </a:cubicBezTo>
                <a:close/>
              </a:path>
            </a:pathLst>
          </a:cu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6" name="Google Shape;736;p4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740" name="Google Shape;740;p44"/>
          <p:cNvSpPr txBox="1"/>
          <p:nvPr/>
        </p:nvSpPr>
        <p:spPr>
          <a:xfrm>
            <a:off x="2763850"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Catamaran"/>
                <a:ea typeface="Catamaran"/>
                <a:cs typeface="Catamaran"/>
                <a:sym typeface="Catamaran"/>
              </a:rPr>
              <a:t>Marcos Galán</a:t>
            </a:r>
            <a:r>
              <a:rPr lang="en">
                <a:latin typeface="Catamaran"/>
                <a:ea typeface="Catamaran"/>
                <a:cs typeface="Catamaran"/>
                <a:sym typeface="Catamaran"/>
              </a:rPr>
              <a:t/>
            </a:r>
            <a:br>
              <a:rPr lang="en">
                <a:latin typeface="Catamaran"/>
                <a:ea typeface="Catamaran"/>
                <a:cs typeface="Catamaran"/>
                <a:sym typeface="Catamaran"/>
              </a:rPr>
            </a:br>
            <a:r>
              <a:rPr lang="en" sz="800">
                <a:solidFill>
                  <a:schemeClr val="dk2"/>
                </a:solidFill>
                <a:latin typeface="Catamaran"/>
                <a:ea typeface="Catamaran"/>
                <a:cs typeface="Catamaran"/>
                <a:sym typeface="Catamaran"/>
              </a:rPr>
              <a:t>JOB TITLE</a:t>
            </a:r>
            <a:endParaRPr sz="800">
              <a:solidFill>
                <a:schemeClr val="dk2"/>
              </a:solidFill>
              <a:latin typeface="Catamaran"/>
              <a:ea typeface="Catamaran"/>
              <a:cs typeface="Catamaran"/>
              <a:sym typeface="Catamaran"/>
            </a:endParaRPr>
          </a:p>
          <a:p>
            <a:pPr marL="0" lvl="0" indent="0" algn="ctr" rtl="0">
              <a:spcBef>
                <a:spcPts val="400"/>
              </a:spcBef>
              <a:spcAft>
                <a:spcPts val="0"/>
              </a:spcAft>
              <a:buNone/>
            </a:pPr>
            <a:r>
              <a:rPr lang="en" sz="900">
                <a:solidFill>
                  <a:schemeClr val="dk2"/>
                </a:solidFill>
                <a:latin typeface="Catamaran"/>
                <a:ea typeface="Catamaran"/>
                <a:cs typeface="Catamaran"/>
                <a:sym typeface="Catamaran"/>
              </a:rPr>
              <a:t>Blue is the colour of the clear sky and the deep sea</a:t>
            </a:r>
            <a:endParaRPr>
              <a:latin typeface="Catamaran"/>
              <a:ea typeface="Catamaran"/>
              <a:cs typeface="Catamaran"/>
              <a:sym typeface="Catamaran"/>
            </a:endParaRPr>
          </a:p>
          <a:p>
            <a:pPr marL="0" lvl="0" indent="0" algn="ctr" rtl="0">
              <a:spcBef>
                <a:spcPts val="400"/>
              </a:spcBef>
              <a:spcAft>
                <a:spcPts val="400"/>
              </a:spcAft>
              <a:buNone/>
            </a:pPr>
            <a:endParaRPr>
              <a:latin typeface="Catamaran"/>
              <a:ea typeface="Catamaran"/>
              <a:cs typeface="Catamaran"/>
              <a:sym typeface="Catamaran"/>
            </a:endParaRPr>
          </a:p>
        </p:txBody>
      </p:sp>
      <p:grpSp>
        <p:nvGrpSpPr>
          <p:cNvPr id="745" name="Google Shape;745;p44"/>
          <p:cNvGrpSpPr/>
          <p:nvPr/>
        </p:nvGrpSpPr>
        <p:grpSpPr>
          <a:xfrm>
            <a:off x="135880" y="874786"/>
            <a:ext cx="257118" cy="276131"/>
            <a:chOff x="611175" y="2326900"/>
            <a:chExt cx="362700" cy="389575"/>
          </a:xfrm>
        </p:grpSpPr>
        <p:sp>
          <p:nvSpPr>
            <p:cNvPr id="746" name="Google Shape;746;p44"/>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47" name="Google Shape;747;p44"/>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48" name="Google Shape;748;p44"/>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49" name="Google Shape;749;p44"/>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7" name="Title 5">
            <a:extLst>
              <a:ext uri="{FF2B5EF4-FFF2-40B4-BE49-F238E27FC236}">
                <a16:creationId xmlns:a16="http://schemas.microsoft.com/office/drawing/2014/main" id="{21CFE6E1-61F4-9943-B855-DAFA8C6D431A}"/>
              </a:ext>
            </a:extLst>
          </p:cNvPr>
          <p:cNvSpPr txBox="1">
            <a:spLocks/>
          </p:cNvSpPr>
          <p:nvPr/>
        </p:nvSpPr>
        <p:spPr>
          <a:xfrm>
            <a:off x="688180" y="133447"/>
            <a:ext cx="6573441" cy="694216"/>
          </a:xfrm>
          <a:prstGeom prst="rect">
            <a:avLst/>
          </a:prstGeom>
          <a:noFill/>
          <a:ln>
            <a:noFill/>
          </a:ln>
        </p:spPr>
        <p:txBody>
          <a:bodyPr spcFirstLastPara="1" wrap="square" lIns="0" tIns="0" rIns="0" bIns="0" anchor="ctr" anchorCtr="0">
            <a:normAutofit fontScale="97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1pPr>
            <a:lvl2pPr marR="0" lvl="1"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2pPr>
            <a:lvl3pPr marR="0" lvl="2"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3pPr>
            <a:lvl4pPr marR="0" lvl="3"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4pPr>
            <a:lvl5pPr marR="0" lvl="4"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5pPr>
            <a:lvl6pPr marR="0" lvl="5"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6pPr>
            <a:lvl7pPr marR="0" lvl="6"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7pPr>
            <a:lvl8pPr marR="0" lvl="7"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8pPr>
            <a:lvl9pPr marR="0" lvl="8"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9pPr>
          </a:lstStyle>
          <a:p>
            <a:pPr>
              <a:lnSpc>
                <a:spcPct val="110000"/>
              </a:lnSpc>
            </a:pPr>
            <a:r>
              <a:rPr lang="en-US" sz="2600" dirty="0"/>
              <a:t>Classification of different alcoholic beverages</a:t>
            </a:r>
          </a:p>
        </p:txBody>
      </p:sp>
      <p:sp>
        <p:nvSpPr>
          <p:cNvPr id="18" name="Text Placeholder 10">
            <a:extLst>
              <a:ext uri="{FF2B5EF4-FFF2-40B4-BE49-F238E27FC236}">
                <a16:creationId xmlns:a16="http://schemas.microsoft.com/office/drawing/2014/main" id="{A0427EC1-DE5C-3542-94B0-1D919BE892C7}"/>
              </a:ext>
            </a:extLst>
          </p:cNvPr>
          <p:cNvSpPr txBox="1">
            <a:spLocks/>
          </p:cNvSpPr>
          <p:nvPr/>
        </p:nvSpPr>
        <p:spPr>
          <a:xfrm>
            <a:off x="2757093" y="923268"/>
            <a:ext cx="2054513" cy="158647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solidFill>
                  <a:srgbClr val="002060"/>
                </a:solidFill>
              </a:rPr>
              <a:t>Different types of spirits</a:t>
            </a:r>
          </a:p>
          <a:p>
            <a:pPr marL="171450" indent="-171450">
              <a:buFont typeface="Wingdings" pitchFamily="2" charset="2"/>
              <a:buChar char="Ø"/>
            </a:pPr>
            <a:r>
              <a:rPr lang="en-US" sz="1050" dirty="0">
                <a:solidFill>
                  <a:srgbClr val="002060"/>
                </a:solidFill>
              </a:rPr>
              <a:t>Whiskey.</a:t>
            </a:r>
          </a:p>
          <a:p>
            <a:pPr marL="171450" indent="-171450">
              <a:buFont typeface="Wingdings" pitchFamily="2" charset="2"/>
              <a:buChar char="Ø"/>
            </a:pPr>
            <a:r>
              <a:rPr lang="en-US" sz="1050" dirty="0">
                <a:solidFill>
                  <a:srgbClr val="002060"/>
                </a:solidFill>
              </a:rPr>
              <a:t>Brandy.</a:t>
            </a:r>
          </a:p>
          <a:p>
            <a:pPr marL="171450" indent="-171450">
              <a:buFont typeface="Wingdings" pitchFamily="2" charset="2"/>
              <a:buChar char="Ø"/>
            </a:pPr>
            <a:r>
              <a:rPr lang="en-US" sz="1050" dirty="0">
                <a:solidFill>
                  <a:srgbClr val="002060"/>
                </a:solidFill>
              </a:rPr>
              <a:t>GIN.</a:t>
            </a:r>
          </a:p>
          <a:p>
            <a:pPr marL="171450" indent="-171450">
              <a:buFont typeface="Wingdings" pitchFamily="2" charset="2"/>
              <a:buChar char="Ø"/>
            </a:pPr>
            <a:r>
              <a:rPr lang="en-US" sz="1050" dirty="0">
                <a:solidFill>
                  <a:srgbClr val="002060"/>
                </a:solidFill>
              </a:rPr>
              <a:t>RUM.</a:t>
            </a:r>
          </a:p>
          <a:p>
            <a:pPr marL="171450" indent="-171450">
              <a:buFont typeface="Wingdings" pitchFamily="2" charset="2"/>
              <a:buChar char="Ø"/>
            </a:pPr>
            <a:r>
              <a:rPr lang="en-US" sz="1050" dirty="0">
                <a:solidFill>
                  <a:srgbClr val="002060"/>
                </a:solidFill>
              </a:rPr>
              <a:t>VODKA.</a:t>
            </a:r>
          </a:p>
          <a:p>
            <a:endParaRPr lang="en-US" dirty="0"/>
          </a:p>
        </p:txBody>
      </p:sp>
      <p:sp>
        <p:nvSpPr>
          <p:cNvPr id="19" name="Text Placeholder 11">
            <a:extLst>
              <a:ext uri="{FF2B5EF4-FFF2-40B4-BE49-F238E27FC236}">
                <a16:creationId xmlns:a16="http://schemas.microsoft.com/office/drawing/2014/main" id="{5F5D70F6-CF0B-D440-9BD7-0FC5A3B68208}"/>
              </a:ext>
            </a:extLst>
          </p:cNvPr>
          <p:cNvSpPr txBox="1">
            <a:spLocks/>
          </p:cNvSpPr>
          <p:nvPr/>
        </p:nvSpPr>
        <p:spPr>
          <a:xfrm>
            <a:off x="4891542" y="2902542"/>
            <a:ext cx="1752600" cy="1479360"/>
          </a:xfrm>
          <a:prstGeom prst="rect">
            <a:avLst/>
          </a:prstGeom>
        </p:spPr>
        <p:txBody>
          <a:bodyPr anchor="b"/>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solidFill>
                  <a:srgbClr val="002060"/>
                </a:solidFill>
              </a:rPr>
              <a:t>Types of Wine</a:t>
            </a:r>
          </a:p>
          <a:p>
            <a:pPr marL="285750" indent="-285750">
              <a:buFont typeface="Wingdings" pitchFamily="2" charset="2"/>
              <a:buChar char="Ø"/>
            </a:pPr>
            <a:r>
              <a:rPr lang="de-DE" dirty="0">
                <a:solidFill>
                  <a:srgbClr val="002060"/>
                </a:solidFill>
              </a:rPr>
              <a:t>White Wine</a:t>
            </a:r>
          </a:p>
          <a:p>
            <a:pPr marL="285750" indent="-285750">
              <a:buFont typeface="Wingdings" pitchFamily="2" charset="2"/>
              <a:buChar char="Ø"/>
            </a:pPr>
            <a:r>
              <a:rPr lang="de-DE" dirty="0">
                <a:solidFill>
                  <a:srgbClr val="002060"/>
                </a:solidFill>
              </a:rPr>
              <a:t>Red Wine</a:t>
            </a:r>
          </a:p>
          <a:p>
            <a:pPr marL="285750" indent="-285750">
              <a:buFont typeface="Wingdings" pitchFamily="2" charset="2"/>
              <a:buChar char="Ø"/>
            </a:pPr>
            <a:r>
              <a:rPr lang="de-DE" dirty="0">
                <a:solidFill>
                  <a:srgbClr val="002060"/>
                </a:solidFill>
              </a:rPr>
              <a:t>Rose Wine</a:t>
            </a:r>
          </a:p>
          <a:p>
            <a:pPr marL="285750" indent="-285750">
              <a:buFont typeface="Wingdings" pitchFamily="2" charset="2"/>
              <a:buChar char="Ø"/>
            </a:pPr>
            <a:r>
              <a:rPr lang="de-DE" dirty="0">
                <a:solidFill>
                  <a:srgbClr val="002060"/>
                </a:solidFill>
              </a:rPr>
              <a:t>Dessert Wine</a:t>
            </a:r>
          </a:p>
          <a:p>
            <a:endParaRPr lang="en-US" dirty="0"/>
          </a:p>
        </p:txBody>
      </p:sp>
      <p:sp>
        <p:nvSpPr>
          <p:cNvPr id="20" name="Slide Number Placeholder 1">
            <a:extLst>
              <a:ext uri="{FF2B5EF4-FFF2-40B4-BE49-F238E27FC236}">
                <a16:creationId xmlns:a16="http://schemas.microsoft.com/office/drawing/2014/main" id="{CDD5A21E-FB80-3B4D-91C7-A7BE33AE3F06}"/>
              </a:ext>
            </a:extLst>
          </p:cNvPr>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1pPr>
            <a:lvl2pPr marR="0" lvl="1"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2pPr>
            <a:lvl3pPr marR="0" lvl="2"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3pPr>
            <a:lvl4pPr marR="0" lvl="3"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4pPr>
            <a:lvl5pPr marR="0" lvl="4"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5pPr>
            <a:lvl6pPr marR="0" lvl="5"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6pPr>
            <a:lvl7pPr marR="0" lvl="6"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7pPr>
            <a:lvl8pPr marR="0" lvl="7"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8pPr>
            <a:lvl9pPr marR="0" lvl="8"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9pPr>
          </a:lstStyle>
          <a:p>
            <a:fld id="{03DC2DEF-D2FE-4B45-ABA4-9F153FD1C98A}" type="slidenum">
              <a:rPr lang="en-US" smtClean="0"/>
              <a:pPr/>
              <a:t>12</a:t>
            </a:fld>
            <a:endParaRPr lang="en-US" dirty="0"/>
          </a:p>
        </p:txBody>
      </p:sp>
      <p:pic>
        <p:nvPicPr>
          <p:cNvPr id="21" name="Picture 20" descr="Category:&lt;strong&gt;Durham&lt;/strong&gt; &lt;strong&gt;College&lt;/strong&gt; - Wikimedia Commons">
            <a:extLst>
              <a:ext uri="{FF2B5EF4-FFF2-40B4-BE49-F238E27FC236}">
                <a16:creationId xmlns:a16="http://schemas.microsoft.com/office/drawing/2014/main" id="{5C4CBE8A-3DFA-5746-AC28-9791C1D725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0222" y="151784"/>
            <a:ext cx="1428750" cy="478631"/>
          </a:xfrm>
          <a:prstGeom prst="rect">
            <a:avLst/>
          </a:prstGeom>
        </p:spPr>
      </p:pic>
      <p:pic>
        <p:nvPicPr>
          <p:cNvPr id="22" name="Picture 2" descr="How to Tell You&amp;#39;re Drinking Too Much Alcohol">
            <a:extLst>
              <a:ext uri="{FF2B5EF4-FFF2-40B4-BE49-F238E27FC236}">
                <a16:creationId xmlns:a16="http://schemas.microsoft.com/office/drawing/2014/main" id="{F3932E75-7603-2E4C-8C64-1C1C137B1A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38520" y="2622408"/>
            <a:ext cx="2189878" cy="1838520"/>
          </a:xfrm>
          <a:prstGeom prst="rect">
            <a:avLst/>
          </a:prstGeom>
          <a:noFill/>
          <a:extLst>
            <a:ext uri="{909E8E84-426E-40DD-AFC4-6F175D3DCCD1}">
              <a14:hiddenFill xmlns:a14="http://schemas.microsoft.com/office/drawing/2010/main">
                <a:solidFill>
                  <a:srgbClr val="FFFFFF"/>
                </a:solidFill>
              </a14:hiddenFill>
            </a:ext>
          </a:extLst>
        </p:spPr>
      </p:pic>
      <p:sp>
        <p:nvSpPr>
          <p:cNvPr id="23" name="AutoShape 4" descr="Is wine healthy or harmful? Depends on the color | MDLinx">
            <a:extLst>
              <a:ext uri="{FF2B5EF4-FFF2-40B4-BE49-F238E27FC236}">
                <a16:creationId xmlns:a16="http://schemas.microsoft.com/office/drawing/2014/main" id="{A9C91325-FA8A-0640-9E6C-359BE018B6BC}"/>
              </a:ext>
            </a:extLst>
          </p:cNvPr>
          <p:cNvSpPr>
            <a:spLocks noChangeAspect="1" noChangeArrowheads="1"/>
          </p:cNvSpPr>
          <p:nvPr/>
        </p:nvSpPr>
        <p:spPr bwMode="auto">
          <a:xfrm>
            <a:off x="116681" y="-108347"/>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p>
        </p:txBody>
      </p:sp>
      <p:sp>
        <p:nvSpPr>
          <p:cNvPr id="24" name="AutoShape 6" descr="One Major Effect Drinking Red Wine Has on Your Heart, Says New Study — Eat  This Not That">
            <a:extLst>
              <a:ext uri="{FF2B5EF4-FFF2-40B4-BE49-F238E27FC236}">
                <a16:creationId xmlns:a16="http://schemas.microsoft.com/office/drawing/2014/main" id="{26ABB6DC-012C-5049-BA19-AD5AD5820D89}"/>
              </a:ext>
            </a:extLst>
          </p:cNvPr>
          <p:cNvSpPr>
            <a:spLocks noChangeAspect="1" noChangeArrowheads="1"/>
          </p:cNvSpPr>
          <p:nvPr/>
        </p:nvSpPr>
        <p:spPr bwMode="auto">
          <a:xfrm>
            <a:off x="230981" y="5953"/>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p>
        </p:txBody>
      </p:sp>
      <p:sp>
        <p:nvSpPr>
          <p:cNvPr id="25" name="AutoShape 8" descr="One Major Effect Drinking Red Wine Has on Your Heart, Says New Study — Eat  This Not That">
            <a:extLst>
              <a:ext uri="{FF2B5EF4-FFF2-40B4-BE49-F238E27FC236}">
                <a16:creationId xmlns:a16="http://schemas.microsoft.com/office/drawing/2014/main" id="{C22F3564-B85D-344E-BAA1-36A20F4E12E4}"/>
              </a:ext>
            </a:extLst>
          </p:cNvPr>
          <p:cNvSpPr>
            <a:spLocks noChangeAspect="1" noChangeArrowheads="1"/>
          </p:cNvSpPr>
          <p:nvPr/>
        </p:nvSpPr>
        <p:spPr bwMode="auto">
          <a:xfrm>
            <a:off x="345281" y="120253"/>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p>
        </p:txBody>
      </p:sp>
      <p:pic>
        <p:nvPicPr>
          <p:cNvPr id="26" name="Picture 25" descr="Person Pouring &lt;strong&gt;Wine&lt;/strong&gt; on &lt;strong&gt;Wine&lt;/strong&gt; Glass · Free Stock Photo">
            <a:extLst>
              <a:ext uri="{FF2B5EF4-FFF2-40B4-BE49-F238E27FC236}">
                <a16:creationId xmlns:a16="http://schemas.microsoft.com/office/drawing/2014/main" id="{DF3BFEBB-2EAB-B14F-B846-B26FE6B94C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93178" y="1011606"/>
            <a:ext cx="1996422" cy="1623286"/>
          </a:xfrm>
          <a:prstGeom prst="rect">
            <a:avLst/>
          </a:prstGeom>
        </p:spPr>
      </p:pic>
      <p:sp>
        <p:nvSpPr>
          <p:cNvPr id="27" name="Text Placeholder 14">
            <a:extLst>
              <a:ext uri="{FF2B5EF4-FFF2-40B4-BE49-F238E27FC236}">
                <a16:creationId xmlns:a16="http://schemas.microsoft.com/office/drawing/2014/main" id="{5030F894-D94A-B04D-BF01-11AEAD789320}"/>
              </a:ext>
            </a:extLst>
          </p:cNvPr>
          <p:cNvSpPr txBox="1">
            <a:spLocks/>
          </p:cNvSpPr>
          <p:nvPr/>
        </p:nvSpPr>
        <p:spPr>
          <a:xfrm>
            <a:off x="7182793" y="1080567"/>
            <a:ext cx="1752600" cy="139065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Wingdings" pitchFamily="2" charset="2"/>
              <a:buChar char="Ø"/>
            </a:pPr>
            <a:r>
              <a:rPr lang="en-US" dirty="0">
                <a:solidFill>
                  <a:srgbClr val="002060"/>
                </a:solidFill>
              </a:rPr>
              <a:t>Ale</a:t>
            </a:r>
          </a:p>
          <a:p>
            <a:pPr marL="285750" indent="-285750">
              <a:buFont typeface="Wingdings" pitchFamily="2" charset="2"/>
              <a:buChar char="Ø"/>
            </a:pPr>
            <a:r>
              <a:rPr lang="en-US" dirty="0">
                <a:solidFill>
                  <a:srgbClr val="002060"/>
                </a:solidFill>
              </a:rPr>
              <a:t>Stout</a:t>
            </a:r>
          </a:p>
          <a:p>
            <a:pPr marL="285750" indent="-285750">
              <a:buFont typeface="Wingdings" pitchFamily="2" charset="2"/>
              <a:buChar char="Ø"/>
            </a:pPr>
            <a:r>
              <a:rPr lang="en-US" dirty="0">
                <a:solidFill>
                  <a:srgbClr val="002060"/>
                </a:solidFill>
              </a:rPr>
              <a:t>Lambic</a:t>
            </a:r>
          </a:p>
          <a:p>
            <a:pPr marL="285750" indent="-285750">
              <a:buFont typeface="Wingdings" pitchFamily="2" charset="2"/>
              <a:buChar char="Ø"/>
            </a:pPr>
            <a:r>
              <a:rPr lang="en-US" dirty="0">
                <a:solidFill>
                  <a:srgbClr val="002060"/>
                </a:solidFill>
              </a:rPr>
              <a:t>Porter</a:t>
            </a:r>
          </a:p>
          <a:p>
            <a:pPr marL="285750" indent="-285750">
              <a:buFont typeface="Wingdings" pitchFamily="2" charset="2"/>
              <a:buChar char="Ø"/>
            </a:pPr>
            <a:r>
              <a:rPr lang="en-US" dirty="0">
                <a:solidFill>
                  <a:srgbClr val="002060"/>
                </a:solidFill>
              </a:rPr>
              <a:t>Lager</a:t>
            </a:r>
          </a:p>
        </p:txBody>
      </p:sp>
      <p:pic>
        <p:nvPicPr>
          <p:cNvPr id="28" name="Picture 27" descr="&lt;strong&gt;alcohol&lt;/strong&gt;-bottles-140319 - Bald Mountain Science">
            <a:extLst>
              <a:ext uri="{FF2B5EF4-FFF2-40B4-BE49-F238E27FC236}">
                <a16:creationId xmlns:a16="http://schemas.microsoft.com/office/drawing/2014/main" id="{E9D1F991-28E1-5946-AC25-2744250F3DB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9531" y="986882"/>
            <a:ext cx="2137854" cy="1664969"/>
          </a:xfrm>
          <a:prstGeom prst="rect">
            <a:avLst/>
          </a:prstGeom>
        </p:spPr>
      </p:pic>
      <p:sp>
        <p:nvSpPr>
          <p:cNvPr id="29" name="TextBox 28">
            <a:extLst>
              <a:ext uri="{FF2B5EF4-FFF2-40B4-BE49-F238E27FC236}">
                <a16:creationId xmlns:a16="http://schemas.microsoft.com/office/drawing/2014/main" id="{AEA22FCE-D6A9-6149-9E32-64DB7D795341}"/>
              </a:ext>
            </a:extLst>
          </p:cNvPr>
          <p:cNvSpPr txBox="1"/>
          <p:nvPr/>
        </p:nvSpPr>
        <p:spPr>
          <a:xfrm>
            <a:off x="494184" y="2817725"/>
            <a:ext cx="2063223" cy="1477328"/>
          </a:xfrm>
          <a:prstGeom prst="rect">
            <a:avLst/>
          </a:prstGeom>
          <a:noFill/>
        </p:spPr>
        <p:txBody>
          <a:bodyPr wrap="square" rtlCol="0">
            <a:spAutoFit/>
          </a:bodyPr>
          <a:lstStyle/>
          <a:p>
            <a:r>
              <a:rPr lang="en-US" sz="1600" b="1" dirty="0">
                <a:solidFill>
                  <a:srgbClr val="002060"/>
                </a:solidFill>
              </a:rPr>
              <a:t>Classification of different alcoholic beverages</a:t>
            </a:r>
          </a:p>
          <a:p>
            <a:pPr marL="285750" indent="-285750">
              <a:buFont typeface="Wingdings" pitchFamily="2" charset="2"/>
              <a:buChar char="Ø"/>
            </a:pPr>
            <a:r>
              <a:rPr lang="en-US" dirty="0">
                <a:solidFill>
                  <a:srgbClr val="002060"/>
                </a:solidFill>
              </a:rPr>
              <a:t>Wine</a:t>
            </a:r>
          </a:p>
          <a:p>
            <a:pPr marL="285750" indent="-285750">
              <a:buFont typeface="Wingdings" pitchFamily="2" charset="2"/>
              <a:buChar char="Ø"/>
            </a:pPr>
            <a:r>
              <a:rPr lang="en-US" dirty="0">
                <a:solidFill>
                  <a:srgbClr val="002060"/>
                </a:solidFill>
              </a:rPr>
              <a:t>Beer</a:t>
            </a:r>
          </a:p>
          <a:p>
            <a:pPr marL="285750" indent="-285750">
              <a:buFont typeface="Wingdings" pitchFamily="2" charset="2"/>
              <a:buChar char="Ø"/>
            </a:pPr>
            <a:r>
              <a:rPr lang="en-US" dirty="0">
                <a:solidFill>
                  <a:srgbClr val="002060"/>
                </a:solidFill>
              </a:rPr>
              <a:t>Spirits</a:t>
            </a:r>
            <a:endParaRPr lang="en-US" sz="1050" dirty="0">
              <a:solidFill>
                <a:srgbClr val="002060"/>
              </a:solidFill>
            </a:endParaRPr>
          </a:p>
        </p:txBody>
      </p:sp>
      <p:pic>
        <p:nvPicPr>
          <p:cNvPr id="30" name="Picture 29" descr="Tankard of &lt;strong&gt;beer&lt;/strong&gt; with a frothy head - Free Stock Image">
            <a:extLst>
              <a:ext uri="{FF2B5EF4-FFF2-40B4-BE49-F238E27FC236}">
                <a16:creationId xmlns:a16="http://schemas.microsoft.com/office/drawing/2014/main" id="{78829D6B-317B-5140-83C5-F465454B14B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06367" y="2634892"/>
            <a:ext cx="2017282" cy="178760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9" name="Google Shape;369;p2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13</a:t>
            </a:fld>
            <a:endParaRPr>
              <a:solidFill>
                <a:schemeClr val="lt1"/>
              </a:solidFill>
            </a:endParaRPr>
          </a:p>
        </p:txBody>
      </p:sp>
      <p:sp>
        <p:nvSpPr>
          <p:cNvPr id="2" name="Rectangle 1">
            <a:extLst>
              <a:ext uri="{FF2B5EF4-FFF2-40B4-BE49-F238E27FC236}">
                <a16:creationId xmlns:a16="http://schemas.microsoft.com/office/drawing/2014/main" id="{5E37A6BF-933D-2D45-A09C-AE1B1D841180}"/>
              </a:ext>
            </a:extLst>
          </p:cNvPr>
          <p:cNvSpPr/>
          <p:nvPr/>
        </p:nvSpPr>
        <p:spPr>
          <a:xfrm>
            <a:off x="499730" y="1616148"/>
            <a:ext cx="8144540" cy="1569660"/>
          </a:xfrm>
          <a:prstGeom prst="rect">
            <a:avLst/>
          </a:prstGeom>
        </p:spPr>
        <p:txBody>
          <a:bodyPr wrap="square">
            <a:spAutoFit/>
          </a:bodyPr>
          <a:lstStyle/>
          <a:p>
            <a:r>
              <a:rPr lang="en-US" sz="9600" b="1" dirty="0">
                <a:solidFill>
                  <a:schemeClr val="lt1"/>
                </a:solidFill>
                <a:effectLst>
                  <a:outerShdw blurRad="50800" dist="50800" dir="5400000" algn="ctr" rotWithShape="0">
                    <a:srgbClr val="000000">
                      <a:alpha val="89000"/>
                    </a:srgbClr>
                  </a:outerShdw>
                </a:effectLst>
                <a:latin typeface="Catamaran"/>
                <a:cs typeface="Catamaran"/>
                <a:sym typeface="Catamaran"/>
              </a:rPr>
              <a:t>Interactive</a:t>
            </a:r>
            <a:r>
              <a:rPr lang="en-US" sz="4000" b="1" dirty="0">
                <a:ln w="22225">
                  <a:solidFill>
                    <a:schemeClr val="accent2"/>
                  </a:solidFill>
                  <a:prstDash val="solid"/>
                </a:ln>
                <a:solidFill>
                  <a:schemeClr val="bg2"/>
                </a:solidFill>
                <a:effectLst>
                  <a:outerShdw blurRad="50800" dist="50800" dir="5400000" algn="ctr" rotWithShape="0">
                    <a:srgbClr val="000000">
                      <a:alpha val="89000"/>
                    </a:srgbClr>
                  </a:outerShdw>
                </a:effectLst>
                <a:latin typeface="Arial Black" panose="020B0A04020102020204" pitchFamily="34" charset="0"/>
              </a:rPr>
              <a:t> </a:t>
            </a:r>
            <a:r>
              <a:rPr lang="en-US" sz="9600" b="1" dirty="0">
                <a:solidFill>
                  <a:schemeClr val="lt1"/>
                </a:solidFill>
                <a:effectLst>
                  <a:outerShdw blurRad="50800" dist="50800" dir="5400000" algn="ctr" rotWithShape="0">
                    <a:srgbClr val="000000">
                      <a:alpha val="89000"/>
                    </a:srgbClr>
                  </a:outerShdw>
                </a:effectLst>
                <a:latin typeface="Catamaran"/>
                <a:cs typeface="Catamaran"/>
              </a:rPr>
              <a:t>Lab</a:t>
            </a:r>
          </a:p>
        </p:txBody>
      </p:sp>
    </p:spTree>
    <p:extLst>
      <p:ext uri="{BB962C8B-B14F-4D97-AF65-F5344CB8AC3E}">
        <p14:creationId xmlns:p14="http://schemas.microsoft.com/office/powerpoint/2010/main" val="1402929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7" name="Google Shape;317;p2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14</a:t>
            </a:fld>
            <a:endParaRPr/>
          </a:p>
        </p:txBody>
      </p:sp>
      <p:grpSp>
        <p:nvGrpSpPr>
          <p:cNvPr id="318" name="Google Shape;318;p23"/>
          <p:cNvGrpSpPr/>
          <p:nvPr/>
        </p:nvGrpSpPr>
        <p:grpSpPr>
          <a:xfrm>
            <a:off x="135880" y="874786"/>
            <a:ext cx="257118" cy="276131"/>
            <a:chOff x="611175" y="2326900"/>
            <a:chExt cx="362700" cy="389575"/>
          </a:xfrm>
        </p:grpSpPr>
        <p:sp>
          <p:nvSpPr>
            <p:cNvPr id="319" name="Google Shape;319;p23"/>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20" name="Google Shape;320;p23"/>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21" name="Google Shape;321;p23"/>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22" name="Google Shape;322;p23"/>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2" name="TextBox 21">
            <a:extLst>
              <a:ext uri="{FF2B5EF4-FFF2-40B4-BE49-F238E27FC236}">
                <a16:creationId xmlns:a16="http://schemas.microsoft.com/office/drawing/2014/main" id="{7FBCD86D-1CB0-224B-8FE2-0CB11F799CB0}"/>
              </a:ext>
            </a:extLst>
          </p:cNvPr>
          <p:cNvSpPr txBox="1"/>
          <p:nvPr/>
        </p:nvSpPr>
        <p:spPr>
          <a:xfrm>
            <a:off x="553365" y="365467"/>
            <a:ext cx="7582761" cy="547842"/>
          </a:xfrm>
          <a:prstGeom prst="rect">
            <a:avLst/>
          </a:prstGeom>
          <a:noFill/>
        </p:spPr>
        <p:txBody>
          <a:bodyPr wrap="square" rtlCol="0">
            <a:spAutoFit/>
          </a:bodyPr>
          <a:lstStyle/>
          <a:p>
            <a:pPr>
              <a:lnSpc>
                <a:spcPct val="90000"/>
              </a:lnSpc>
              <a:buClr>
                <a:schemeClr val="accent1"/>
              </a:buClr>
              <a:buSzPts val="3200"/>
            </a:pPr>
            <a:r>
              <a:rPr lang="en-US" sz="3200" b="1" dirty="0">
                <a:solidFill>
                  <a:schemeClr val="accent1"/>
                </a:solidFill>
                <a:effectLst>
                  <a:outerShdw blurRad="50800" dist="50800" dir="5400000" algn="ctr" rotWithShape="0">
                    <a:srgbClr val="000000">
                      <a:alpha val="80608"/>
                    </a:srgbClr>
                  </a:outerShdw>
                </a:effectLst>
                <a:latin typeface="Catamaran"/>
                <a:cs typeface="Catamaran"/>
                <a:sym typeface="Catamaran"/>
              </a:rPr>
              <a:t>ALCOHOL CONSUMPTION DASHBOARD</a:t>
            </a:r>
          </a:p>
        </p:txBody>
      </p:sp>
      <p:pic>
        <p:nvPicPr>
          <p:cNvPr id="2" name="Picture 1"/>
          <p:cNvPicPr>
            <a:picLocks noChangeAspect="1"/>
          </p:cNvPicPr>
          <p:nvPr/>
        </p:nvPicPr>
        <p:blipFill>
          <a:blip r:embed="rId3"/>
          <a:stretch>
            <a:fillRect/>
          </a:stretch>
        </p:blipFill>
        <p:spPr>
          <a:xfrm>
            <a:off x="734738" y="874786"/>
            <a:ext cx="7936295" cy="405644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4"/>
          <p:cNvSpPr txBox="1">
            <a:spLocks noGrp="1"/>
          </p:cNvSpPr>
          <p:nvPr>
            <p:ph type="title"/>
          </p:nvPr>
        </p:nvSpPr>
        <p:spPr>
          <a:xfrm>
            <a:off x="996844" y="874786"/>
            <a:ext cx="6010500" cy="396300"/>
          </a:xfrm>
          <a:prstGeom prst="rect">
            <a:avLst/>
          </a:prstGeom>
        </p:spPr>
        <p:txBody>
          <a:bodyPr spcFirstLastPara="1" wrap="square" lIns="0" tIns="0" rIns="0" bIns="0" anchor="ctr" anchorCtr="0">
            <a:noAutofit/>
          </a:bodyPr>
          <a:lstStyle/>
          <a:p>
            <a:pPr lvl="0"/>
            <a:r>
              <a:rPr lang="en-US" sz="4400" dirty="0"/>
              <a:t>Presentation Video Link </a:t>
            </a:r>
            <a:endParaRPr sz="4400" dirty="0"/>
          </a:p>
        </p:txBody>
      </p:sp>
      <p:sp>
        <p:nvSpPr>
          <p:cNvPr id="342" name="Google Shape;342;p2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15</a:t>
            </a:fld>
            <a:endParaRPr/>
          </a:p>
        </p:txBody>
      </p:sp>
      <p:grpSp>
        <p:nvGrpSpPr>
          <p:cNvPr id="343" name="Google Shape;343;p24"/>
          <p:cNvGrpSpPr/>
          <p:nvPr/>
        </p:nvGrpSpPr>
        <p:grpSpPr>
          <a:xfrm>
            <a:off x="135880" y="874786"/>
            <a:ext cx="257118" cy="276131"/>
            <a:chOff x="611175" y="2326900"/>
            <a:chExt cx="362700" cy="389575"/>
          </a:xfrm>
        </p:grpSpPr>
        <p:sp>
          <p:nvSpPr>
            <p:cNvPr id="344" name="Google Shape;344;p24"/>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5" name="Google Shape;345;p24"/>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6" name="Google Shape;346;p24"/>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7" name="Google Shape;347;p24"/>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1" name="TextBox 10">
            <a:extLst>
              <a:ext uri="{FF2B5EF4-FFF2-40B4-BE49-F238E27FC236}">
                <a16:creationId xmlns:a16="http://schemas.microsoft.com/office/drawing/2014/main" id="{5CBC43A3-E12A-7A44-84A9-0B19EACEF12A}"/>
              </a:ext>
            </a:extLst>
          </p:cNvPr>
          <p:cNvSpPr txBox="1"/>
          <p:nvPr/>
        </p:nvSpPr>
        <p:spPr>
          <a:xfrm>
            <a:off x="4121332" y="1642441"/>
            <a:ext cx="4594860" cy="553998"/>
          </a:xfrm>
          <a:prstGeom prst="rect">
            <a:avLst/>
          </a:prstGeom>
          <a:noFill/>
        </p:spPr>
        <p:txBody>
          <a:bodyPr wrap="square" rtlCol="0">
            <a:spAutoFit/>
          </a:bodyPr>
          <a:lstStyle/>
          <a:p>
            <a:r>
              <a:rPr lang="en-US" sz="3000" dirty="0">
                <a:solidFill>
                  <a:srgbClr val="00B0F0"/>
                </a:solidFill>
                <a:latin typeface="Agency FB" panose="020B0503020202020204" pitchFamily="34" charset="0"/>
              </a:rPr>
              <a:t>Presentation Video Link </a:t>
            </a:r>
            <a:r>
              <a:rPr lang="en-US" sz="3000" dirty="0" smtClean="0">
                <a:solidFill>
                  <a:srgbClr val="00B0F0"/>
                </a:solidFill>
                <a:latin typeface="Agency FB" panose="020B0503020202020204" pitchFamily="34" charset="0"/>
              </a:rPr>
              <a:t>:</a:t>
            </a:r>
            <a:endParaRPr lang="en-US" sz="3000" dirty="0">
              <a:solidFill>
                <a:srgbClr val="00B0F0"/>
              </a:solidFill>
              <a:latin typeface="Agency FB" panose="020B0503020202020204" pitchFamily="34" charset="0"/>
            </a:endParaRPr>
          </a:p>
        </p:txBody>
      </p:sp>
      <p:pic>
        <p:nvPicPr>
          <p:cNvPr id="13" name="Picture 12">
            <a:extLst>
              <a:ext uri="{FF2B5EF4-FFF2-40B4-BE49-F238E27FC236}">
                <a16:creationId xmlns:a16="http://schemas.microsoft.com/office/drawing/2014/main" id="{DB4309D7-1026-6C4F-B5EF-C69B454A62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3365" y="1228211"/>
            <a:ext cx="3379490" cy="2458542"/>
          </a:xfrm>
          <a:prstGeom prst="rect">
            <a:avLst/>
          </a:prstGeom>
        </p:spPr>
      </p:pic>
      <p:pic>
        <p:nvPicPr>
          <p:cNvPr id="15" name="Picture 14" descr="Icon&#10;&#10;Description automatically generated">
            <a:extLst>
              <a:ext uri="{FF2B5EF4-FFF2-40B4-BE49-F238E27FC236}">
                <a16:creationId xmlns:a16="http://schemas.microsoft.com/office/drawing/2014/main" id="{56BE7BDD-FC6A-E449-9E3E-415538E22E74}"/>
              </a:ext>
            </a:extLst>
          </p:cNvPr>
          <p:cNvPicPr>
            <a:picLocks noChangeAspect="1"/>
          </p:cNvPicPr>
          <p:nvPr/>
        </p:nvPicPr>
        <p:blipFill>
          <a:blip r:embed="rId4">
            <a:extLst>
              <a:ext uri="{837473B0-CC2E-450A-ABE3-18F120FF3D39}">
                <a1611:picAttrSrcUrl xmlns="" xmlns:a1611="http://schemas.microsoft.com/office/drawing/2016/11/main" r:id="rId6"/>
              </a:ext>
            </a:extLst>
          </a:blip>
          <a:stretch>
            <a:fillRect/>
          </a:stretch>
        </p:blipFill>
        <p:spPr>
          <a:xfrm>
            <a:off x="6855561" y="3469459"/>
            <a:ext cx="1269691" cy="1314890"/>
          </a:xfrm>
          <a:prstGeom prst="rect">
            <a:avLst/>
          </a:prstGeom>
        </p:spPr>
      </p:pic>
      <p:sp>
        <p:nvSpPr>
          <p:cNvPr id="2" name="TextBox 1"/>
          <p:cNvSpPr txBox="1"/>
          <p:nvPr/>
        </p:nvSpPr>
        <p:spPr>
          <a:xfrm>
            <a:off x="4073219" y="2437578"/>
            <a:ext cx="4195663" cy="307777"/>
          </a:xfrm>
          <a:prstGeom prst="rect">
            <a:avLst/>
          </a:prstGeom>
          <a:noFill/>
        </p:spPr>
        <p:txBody>
          <a:bodyPr wrap="square" rtlCol="0">
            <a:spAutoFit/>
          </a:bodyPr>
          <a:lstStyle/>
          <a:p>
            <a:r>
              <a:rPr lang="en-US" dirty="0">
                <a:hlinkClick r:id="rId7"/>
              </a:rPr>
              <a:t>https://www.youtube.com/watch?v=6JsoTYks9ew</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5"/>
          <p:cNvSpPr txBox="1">
            <a:spLocks noGrp="1"/>
          </p:cNvSpPr>
          <p:nvPr>
            <p:ph type="title"/>
          </p:nvPr>
        </p:nvSpPr>
        <p:spPr>
          <a:xfrm>
            <a:off x="889801" y="998117"/>
            <a:ext cx="5916246" cy="276131"/>
          </a:xfrm>
          <a:prstGeom prst="rect">
            <a:avLst/>
          </a:prstGeom>
        </p:spPr>
        <p:txBody>
          <a:bodyPr spcFirstLastPara="1" wrap="square" lIns="0" tIns="0" rIns="0" bIns="0" anchor="ctr" anchorCtr="0">
            <a:noAutofit/>
          </a:bodyPr>
          <a:lstStyle/>
          <a:p>
            <a:r>
              <a:rPr lang="en-US" sz="4400" dirty="0"/>
              <a:t>CONCLUSION</a:t>
            </a:r>
            <a:r>
              <a:rPr lang="en-US" sz="4400" dirty="0">
                <a:solidFill>
                  <a:schemeClr val="bg2"/>
                </a:solidFill>
              </a:rPr>
              <a:t/>
            </a:r>
            <a:br>
              <a:rPr lang="en-US" sz="4400" dirty="0">
                <a:solidFill>
                  <a:schemeClr val="bg2"/>
                </a:solidFill>
              </a:rPr>
            </a:br>
            <a:endParaRPr sz="4400" dirty="0"/>
          </a:p>
        </p:txBody>
      </p:sp>
      <p:sp>
        <p:nvSpPr>
          <p:cNvPr id="514" name="Google Shape;514;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16</a:t>
            </a:fld>
            <a:endParaRPr/>
          </a:p>
        </p:txBody>
      </p:sp>
      <p:grpSp>
        <p:nvGrpSpPr>
          <p:cNvPr id="515" name="Google Shape;515;p35"/>
          <p:cNvGrpSpPr/>
          <p:nvPr/>
        </p:nvGrpSpPr>
        <p:grpSpPr>
          <a:xfrm>
            <a:off x="135880" y="874786"/>
            <a:ext cx="257118" cy="276131"/>
            <a:chOff x="611175" y="2326900"/>
            <a:chExt cx="362700" cy="389575"/>
          </a:xfrm>
        </p:grpSpPr>
        <p:sp>
          <p:nvSpPr>
            <p:cNvPr id="516" name="Google Shape;516;p35"/>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17" name="Google Shape;517;p35"/>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18" name="Google Shape;518;p35"/>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19" name="Google Shape;519;p35"/>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1" name="TextBox 10">
            <a:extLst>
              <a:ext uri="{FF2B5EF4-FFF2-40B4-BE49-F238E27FC236}">
                <a16:creationId xmlns:a16="http://schemas.microsoft.com/office/drawing/2014/main" id="{12178251-9E81-504E-80AD-477D5FA69073}"/>
              </a:ext>
            </a:extLst>
          </p:cNvPr>
          <p:cNvSpPr txBox="1"/>
          <p:nvPr/>
        </p:nvSpPr>
        <p:spPr>
          <a:xfrm>
            <a:off x="1119051" y="1375645"/>
            <a:ext cx="7481276" cy="2908489"/>
          </a:xfrm>
          <a:prstGeom prst="rect">
            <a:avLst/>
          </a:prstGeom>
          <a:noFill/>
        </p:spPr>
        <p:txBody>
          <a:bodyPr wrap="square" rtlCol="0">
            <a:spAutoFit/>
          </a:bodyPr>
          <a:lstStyle/>
          <a:p>
            <a:pPr marL="214313" indent="-214313">
              <a:buFont typeface="Arial" panose="020B0604020202020204" pitchFamily="34" charset="0"/>
              <a:buChar char="•"/>
            </a:pPr>
            <a:endParaRPr lang="en-US" sz="1050" dirty="0"/>
          </a:p>
          <a:p>
            <a:endParaRPr lang="en-US" sz="1050" dirty="0"/>
          </a:p>
          <a:p>
            <a:pPr marL="285750" indent="-285750" algn="just">
              <a:buFont typeface="Wingdings" pitchFamily="2" charset="2"/>
              <a:buChar char="Ø"/>
            </a:pPr>
            <a:r>
              <a:rPr lang="en-US" sz="1800" dirty="0">
                <a:solidFill>
                  <a:srgbClr val="002060"/>
                </a:solidFill>
                <a:latin typeface="+mn-lt"/>
              </a:rPr>
              <a:t>Andorra, Czech Republic, Creneda, France, Russian Federation are the top 5 countries with highest alcohol consumption.</a:t>
            </a:r>
          </a:p>
          <a:p>
            <a:pPr marL="285750" indent="-285750" algn="just">
              <a:buFont typeface="Wingdings" pitchFamily="2" charset="2"/>
              <a:buChar char="Ø"/>
            </a:pPr>
            <a:r>
              <a:rPr lang="en-US" sz="1800" dirty="0">
                <a:solidFill>
                  <a:srgbClr val="002060"/>
                </a:solidFill>
                <a:latin typeface="+mn-lt"/>
              </a:rPr>
              <a:t>821.81 </a:t>
            </a:r>
            <a:r>
              <a:rPr lang="en-US" sz="1800" dirty="0" err="1">
                <a:solidFill>
                  <a:srgbClr val="002060"/>
                </a:solidFill>
                <a:latin typeface="+mn-lt"/>
              </a:rPr>
              <a:t>litres</a:t>
            </a:r>
            <a:r>
              <a:rPr lang="en-US" sz="1800" dirty="0">
                <a:solidFill>
                  <a:srgbClr val="002060"/>
                </a:solidFill>
                <a:latin typeface="+mn-lt"/>
              </a:rPr>
              <a:t> of pure alcohol in all countries</a:t>
            </a:r>
          </a:p>
          <a:p>
            <a:pPr marL="285750" indent="-285750" algn="just">
              <a:buFont typeface="Wingdings" pitchFamily="2" charset="2"/>
              <a:buChar char="Ø"/>
            </a:pPr>
            <a:r>
              <a:rPr lang="en-US" sz="1800" dirty="0">
                <a:solidFill>
                  <a:srgbClr val="002060"/>
                </a:solidFill>
                <a:latin typeface="+mn-lt"/>
              </a:rPr>
              <a:t>So there are 20K beer servings in total across all countries, 16K and 9k spirits and Wine respectively.</a:t>
            </a:r>
          </a:p>
          <a:p>
            <a:pPr marL="285750" indent="-285750" algn="just">
              <a:buFont typeface="Wingdings" pitchFamily="2" charset="2"/>
              <a:buChar char="Ø"/>
            </a:pPr>
            <a:r>
              <a:rPr lang="en-US" sz="1800" dirty="0">
                <a:solidFill>
                  <a:srgbClr val="002060"/>
                </a:solidFill>
                <a:latin typeface="+mn-lt"/>
              </a:rPr>
              <a:t>Alcohol consumption can be reduced by regulating the marketing of alcoholic beverages</a:t>
            </a:r>
          </a:p>
          <a:p>
            <a:pPr marL="285750" indent="-285750" algn="just">
              <a:buFont typeface="Wingdings" pitchFamily="2" charset="2"/>
              <a:buChar char="Ø"/>
            </a:pPr>
            <a:r>
              <a:rPr lang="en-US" sz="1800" dirty="0">
                <a:solidFill>
                  <a:srgbClr val="002060"/>
                </a:solidFill>
                <a:latin typeface="+mn-lt"/>
              </a:rPr>
              <a:t>raising awareness of public health problems caused by harmful use of  alcohol.</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7" name="Google Shape;527;p3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17</a:t>
            </a:fld>
            <a:endParaRPr/>
          </a:p>
        </p:txBody>
      </p:sp>
      <p:grpSp>
        <p:nvGrpSpPr>
          <p:cNvPr id="528" name="Google Shape;528;p36"/>
          <p:cNvGrpSpPr/>
          <p:nvPr/>
        </p:nvGrpSpPr>
        <p:grpSpPr>
          <a:xfrm>
            <a:off x="135880" y="874786"/>
            <a:ext cx="257118" cy="276131"/>
            <a:chOff x="611175" y="2326900"/>
            <a:chExt cx="362700" cy="389575"/>
          </a:xfrm>
        </p:grpSpPr>
        <p:sp>
          <p:nvSpPr>
            <p:cNvPr id="529" name="Google Shape;529;p36"/>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30" name="Google Shape;530;p36"/>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31" name="Google Shape;531;p36"/>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32" name="Google Shape;532;p36"/>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3" name="TextBox 12">
            <a:extLst>
              <a:ext uri="{FF2B5EF4-FFF2-40B4-BE49-F238E27FC236}">
                <a16:creationId xmlns:a16="http://schemas.microsoft.com/office/drawing/2014/main" id="{BC5B0547-7570-9F4F-A042-ADC1785BE9F0}"/>
              </a:ext>
            </a:extLst>
          </p:cNvPr>
          <p:cNvSpPr txBox="1"/>
          <p:nvPr/>
        </p:nvSpPr>
        <p:spPr>
          <a:xfrm>
            <a:off x="669732" y="705729"/>
            <a:ext cx="7278257" cy="584775"/>
          </a:xfrm>
          <a:prstGeom prst="rect">
            <a:avLst/>
          </a:prstGeom>
          <a:noFill/>
        </p:spPr>
        <p:txBody>
          <a:bodyPr wrap="square" rtlCol="0">
            <a:spAutoFit/>
          </a:bodyPr>
          <a:lstStyle/>
          <a:p>
            <a:r>
              <a:rPr lang="en-US" sz="3200" b="1" dirty="0">
                <a:solidFill>
                  <a:schemeClr val="accent1"/>
                </a:solidFill>
                <a:latin typeface="Catamaran"/>
                <a:cs typeface="Catamaran"/>
                <a:sym typeface="Catamaran"/>
              </a:rPr>
              <a:t>References:</a:t>
            </a:r>
          </a:p>
        </p:txBody>
      </p:sp>
      <p:sp>
        <p:nvSpPr>
          <p:cNvPr id="14" name="TextBox 13">
            <a:extLst>
              <a:ext uri="{FF2B5EF4-FFF2-40B4-BE49-F238E27FC236}">
                <a16:creationId xmlns:a16="http://schemas.microsoft.com/office/drawing/2014/main" id="{4CFE17BF-3743-8D49-9E32-97264443A6DB}"/>
              </a:ext>
            </a:extLst>
          </p:cNvPr>
          <p:cNvSpPr txBox="1"/>
          <p:nvPr/>
        </p:nvSpPr>
        <p:spPr>
          <a:xfrm>
            <a:off x="685799" y="1416561"/>
            <a:ext cx="7524206" cy="584775"/>
          </a:xfrm>
          <a:prstGeom prst="rect">
            <a:avLst/>
          </a:prstGeom>
          <a:noFill/>
        </p:spPr>
        <p:txBody>
          <a:bodyPr wrap="square" rtlCol="0">
            <a:spAutoFit/>
          </a:bodyPr>
          <a:lstStyle/>
          <a:p>
            <a:r>
              <a:rPr lang="en-US" sz="1600" b="1" dirty="0">
                <a:solidFill>
                  <a:srgbClr val="002060"/>
                </a:solidFill>
              </a:rPr>
              <a:t>Dataset</a:t>
            </a:r>
            <a:r>
              <a:rPr lang="en-US" sz="1600" dirty="0">
                <a:solidFill>
                  <a:srgbClr val="002060"/>
                </a:solidFill>
              </a:rPr>
              <a:t>:</a:t>
            </a:r>
            <a:endParaRPr lang="en-US" sz="1600" u="sng" dirty="0">
              <a:solidFill>
                <a:srgbClr val="002060"/>
              </a:solidFill>
            </a:endParaRPr>
          </a:p>
          <a:p>
            <a:r>
              <a:rPr lang="en-US" sz="1600" dirty="0">
                <a:solidFill>
                  <a:srgbClr val="002060"/>
                </a:solidFill>
              </a:rPr>
              <a:t>https://query.data.world/s/a7uelpp7e3zxkxse6hrjp67m4jqm5n</a:t>
            </a:r>
          </a:p>
        </p:txBody>
      </p:sp>
      <p:sp>
        <p:nvSpPr>
          <p:cNvPr id="15" name="TextBox 14">
            <a:extLst>
              <a:ext uri="{FF2B5EF4-FFF2-40B4-BE49-F238E27FC236}">
                <a16:creationId xmlns:a16="http://schemas.microsoft.com/office/drawing/2014/main" id="{B7694184-2896-6741-8CF4-0F155064DE6B}"/>
              </a:ext>
            </a:extLst>
          </p:cNvPr>
          <p:cNvSpPr txBox="1"/>
          <p:nvPr/>
        </p:nvSpPr>
        <p:spPr>
          <a:xfrm>
            <a:off x="669732" y="2171640"/>
            <a:ext cx="7367451" cy="615553"/>
          </a:xfrm>
          <a:prstGeom prst="rect">
            <a:avLst/>
          </a:prstGeom>
          <a:noFill/>
        </p:spPr>
        <p:txBody>
          <a:bodyPr wrap="square" rtlCol="0">
            <a:spAutoFit/>
          </a:bodyPr>
          <a:lstStyle/>
          <a:p>
            <a:r>
              <a:rPr lang="en-US" sz="1600" b="1" dirty="0">
                <a:solidFill>
                  <a:srgbClr val="002060"/>
                </a:solidFill>
              </a:rPr>
              <a:t>Jupyter:</a:t>
            </a:r>
          </a:p>
          <a:p>
            <a:r>
              <a:rPr lang="en-US" sz="1800" dirty="0">
                <a:solidFill>
                  <a:srgbClr val="002060"/>
                </a:solidFill>
              </a:rPr>
              <a:t>https://jupyter.org/install</a:t>
            </a:r>
            <a:endParaRPr lang="en-US" sz="1050" dirty="0">
              <a:solidFill>
                <a:srgbClr val="00206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4"/>
          <p:cNvSpPr txBox="1">
            <a:spLocks noGrp="1"/>
          </p:cNvSpPr>
          <p:nvPr>
            <p:ph type="ctrTitle" idx="4294967295"/>
          </p:nvPr>
        </p:nvSpPr>
        <p:spPr>
          <a:xfrm>
            <a:off x="2121484" y="912092"/>
            <a:ext cx="44223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7200" dirty="0">
                <a:solidFill>
                  <a:schemeClr val="lt1"/>
                </a:solidFill>
              </a:rPr>
              <a:t>THANKS !</a:t>
            </a:r>
            <a:endParaRPr sz="7200" dirty="0">
              <a:solidFill>
                <a:schemeClr val="lt1"/>
              </a:solidFill>
            </a:endParaRPr>
          </a:p>
        </p:txBody>
      </p:sp>
      <p:sp>
        <p:nvSpPr>
          <p:cNvPr id="505" name="Google Shape;505;p34"/>
          <p:cNvSpPr txBox="1">
            <a:spLocks noGrp="1"/>
          </p:cNvSpPr>
          <p:nvPr>
            <p:ph type="subTitle" idx="4294967295"/>
          </p:nvPr>
        </p:nvSpPr>
        <p:spPr>
          <a:xfrm>
            <a:off x="2732314" y="2378682"/>
            <a:ext cx="6142650" cy="1662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solidFill>
                  <a:schemeClr val="lt1"/>
                </a:solidFill>
              </a:rPr>
              <a:t>Any questions?</a:t>
            </a:r>
            <a:endParaRPr b="1" dirty="0">
              <a:solidFill>
                <a:schemeClr val="lt1"/>
              </a:solidFill>
            </a:endParaRPr>
          </a:p>
          <a:p>
            <a:pPr marL="0" lvl="0" indent="0" algn="l" rtl="0">
              <a:spcBef>
                <a:spcPts val="800"/>
              </a:spcBef>
              <a:spcAft>
                <a:spcPts val="0"/>
              </a:spcAft>
              <a:buNone/>
            </a:pPr>
            <a:r>
              <a:rPr lang="en" b="1" dirty="0">
                <a:solidFill>
                  <a:schemeClr val="lt1"/>
                </a:solidFill>
              </a:rPr>
              <a:t>You can find me at:</a:t>
            </a:r>
            <a:endParaRPr b="1" dirty="0">
              <a:solidFill>
                <a:schemeClr val="lt1"/>
              </a:solidFill>
            </a:endParaRPr>
          </a:p>
          <a:p>
            <a:pPr marL="457200" lvl="0" indent="-330200" algn="l" rtl="0">
              <a:spcBef>
                <a:spcPts val="800"/>
              </a:spcBef>
              <a:spcAft>
                <a:spcPts val="0"/>
              </a:spcAft>
              <a:buClr>
                <a:schemeClr val="lt1"/>
              </a:buClr>
              <a:buSzPts val="1600"/>
              <a:buChar char="⬢"/>
            </a:pPr>
            <a:r>
              <a:rPr lang="en-US" b="1" dirty="0" err="1">
                <a:solidFill>
                  <a:schemeClr val="lt1"/>
                </a:solidFill>
              </a:rPr>
              <a:t>Navya.seermallannashanthkumar@dcmail.ca</a:t>
            </a:r>
            <a:endParaRPr b="1" dirty="0">
              <a:solidFill>
                <a:schemeClr val="lt1"/>
              </a:solidFill>
            </a:endParaRPr>
          </a:p>
        </p:txBody>
      </p:sp>
      <p:sp>
        <p:nvSpPr>
          <p:cNvPr id="506" name="Google Shape;506;p3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18</a:t>
            </a:fld>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13"/>
          <p:cNvSpPr txBox="1">
            <a:spLocks noGrp="1"/>
          </p:cNvSpPr>
          <p:nvPr>
            <p:ph type="title"/>
          </p:nvPr>
        </p:nvSpPr>
        <p:spPr>
          <a:xfrm>
            <a:off x="779075" y="716895"/>
            <a:ext cx="6010500" cy="39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TOPICS TO DISCUSS</a:t>
            </a:r>
            <a:endParaRPr dirty="0"/>
          </a:p>
        </p:txBody>
      </p:sp>
      <p:sp>
        <p:nvSpPr>
          <p:cNvPr id="206" name="Google Shape;206;p13"/>
          <p:cNvSpPr txBox="1">
            <a:spLocks noGrp="1"/>
          </p:cNvSpPr>
          <p:nvPr>
            <p:ph type="body" idx="1"/>
          </p:nvPr>
        </p:nvSpPr>
        <p:spPr>
          <a:xfrm>
            <a:off x="779075" y="1503550"/>
            <a:ext cx="5185790" cy="32685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sz="2800" b="1" dirty="0">
                <a:solidFill>
                  <a:srgbClr val="002060"/>
                </a:solidFill>
              </a:rPr>
              <a:t>1. About Dataset</a:t>
            </a:r>
          </a:p>
          <a:p>
            <a:pPr marL="0" lvl="0" indent="0" algn="l" rtl="0">
              <a:spcBef>
                <a:spcPts val="0"/>
              </a:spcBef>
              <a:spcAft>
                <a:spcPts val="0"/>
              </a:spcAft>
              <a:buClr>
                <a:schemeClr val="dk1"/>
              </a:buClr>
              <a:buSzPts val="1100"/>
              <a:buFont typeface="Arial"/>
              <a:buNone/>
            </a:pPr>
            <a:r>
              <a:rPr lang="en-US" sz="2800" b="1" dirty="0">
                <a:solidFill>
                  <a:srgbClr val="002060"/>
                </a:solidFill>
              </a:rPr>
              <a:t>2. Power BI and Benefits </a:t>
            </a:r>
          </a:p>
          <a:p>
            <a:pPr marL="0" lvl="0" indent="0" algn="l" rtl="0">
              <a:spcBef>
                <a:spcPts val="0"/>
              </a:spcBef>
              <a:spcAft>
                <a:spcPts val="0"/>
              </a:spcAft>
              <a:buClr>
                <a:schemeClr val="dk1"/>
              </a:buClr>
              <a:buSzPts val="1100"/>
              <a:buFont typeface="Arial"/>
              <a:buNone/>
            </a:pPr>
            <a:r>
              <a:rPr lang="en-US" sz="2800" b="1" dirty="0">
                <a:solidFill>
                  <a:srgbClr val="002060"/>
                </a:solidFill>
              </a:rPr>
              <a:t>3. Alcohol Consumption explained</a:t>
            </a:r>
          </a:p>
          <a:p>
            <a:pPr marL="0" indent="0">
              <a:buClr>
                <a:schemeClr val="dk1"/>
              </a:buClr>
              <a:buSzPts val="1100"/>
              <a:buNone/>
            </a:pPr>
            <a:r>
              <a:rPr lang="en-US" sz="2800" b="1" dirty="0">
                <a:solidFill>
                  <a:srgbClr val="002060"/>
                </a:solidFill>
              </a:rPr>
              <a:t>4. Data Manipulation in Python</a:t>
            </a:r>
          </a:p>
          <a:p>
            <a:pPr marL="0" lvl="0" indent="0" algn="l" rtl="0">
              <a:spcBef>
                <a:spcPts val="0"/>
              </a:spcBef>
              <a:spcAft>
                <a:spcPts val="0"/>
              </a:spcAft>
              <a:buClr>
                <a:schemeClr val="dk1"/>
              </a:buClr>
              <a:buSzPts val="1100"/>
              <a:buFont typeface="Arial"/>
              <a:buNone/>
            </a:pPr>
            <a:r>
              <a:rPr lang="en-US" sz="2800" b="1" dirty="0">
                <a:solidFill>
                  <a:srgbClr val="002060"/>
                </a:solidFill>
              </a:rPr>
              <a:t>5. Interactive lab</a:t>
            </a:r>
          </a:p>
          <a:p>
            <a:pPr marL="0" lvl="0" indent="0" algn="l" rtl="0">
              <a:spcBef>
                <a:spcPts val="0"/>
              </a:spcBef>
              <a:spcAft>
                <a:spcPts val="0"/>
              </a:spcAft>
              <a:buClr>
                <a:schemeClr val="dk1"/>
              </a:buClr>
              <a:buSzPts val="1100"/>
              <a:buFont typeface="Arial"/>
              <a:buNone/>
            </a:pPr>
            <a:r>
              <a:rPr lang="en-US" sz="2800" b="1" dirty="0">
                <a:solidFill>
                  <a:srgbClr val="002060"/>
                </a:solidFill>
              </a:rPr>
              <a:t>6. Conclusion</a:t>
            </a:r>
          </a:p>
          <a:p>
            <a:pPr marL="0" lvl="0" indent="0" algn="l" rtl="0">
              <a:spcBef>
                <a:spcPts val="0"/>
              </a:spcBef>
              <a:spcAft>
                <a:spcPts val="0"/>
              </a:spcAft>
              <a:buClr>
                <a:schemeClr val="dk1"/>
              </a:buClr>
              <a:buSzPts val="1100"/>
              <a:buFont typeface="Arial"/>
              <a:buNone/>
            </a:pPr>
            <a:r>
              <a:rPr lang="en-US" sz="2800" b="1" dirty="0">
                <a:solidFill>
                  <a:srgbClr val="002060"/>
                </a:solidFill>
              </a:rPr>
              <a:t>7. References</a:t>
            </a:r>
          </a:p>
          <a:p>
            <a:pPr marL="0" lvl="0" indent="0" algn="l" rtl="0">
              <a:spcBef>
                <a:spcPts val="0"/>
              </a:spcBef>
              <a:spcAft>
                <a:spcPts val="0"/>
              </a:spcAft>
              <a:buClr>
                <a:schemeClr val="dk1"/>
              </a:buClr>
              <a:buSzPts val="1100"/>
              <a:buFont typeface="Arial"/>
              <a:buNone/>
            </a:pPr>
            <a:endParaRPr lang="en-US" dirty="0"/>
          </a:p>
        </p:txBody>
      </p:sp>
      <p:sp>
        <p:nvSpPr>
          <p:cNvPr id="208" name="Google Shape;208;p1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grpSp>
        <p:nvGrpSpPr>
          <p:cNvPr id="209" name="Google Shape;209;p13"/>
          <p:cNvGrpSpPr/>
          <p:nvPr/>
        </p:nvGrpSpPr>
        <p:grpSpPr>
          <a:xfrm>
            <a:off x="132749" y="915045"/>
            <a:ext cx="269364" cy="224087"/>
            <a:chOff x="1926350" y="995225"/>
            <a:chExt cx="428650" cy="356600"/>
          </a:xfrm>
        </p:grpSpPr>
        <p:sp>
          <p:nvSpPr>
            <p:cNvPr id="210" name="Google Shape;210;p13"/>
            <p:cNvSpPr/>
            <p:nvPr/>
          </p:nvSpPr>
          <p:spPr>
            <a:xfrm>
              <a:off x="1926350" y="1298075"/>
              <a:ext cx="208225" cy="53750"/>
            </a:xfrm>
            <a:custGeom>
              <a:avLst/>
              <a:gdLst/>
              <a:ahLst/>
              <a:cxnLst/>
              <a:rect l="l" t="t" r="r" b="b"/>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1" name="Google Shape;211;p13"/>
            <p:cNvSpPr/>
            <p:nvPr/>
          </p:nvSpPr>
          <p:spPr>
            <a:xfrm>
              <a:off x="2146775" y="1298075"/>
              <a:ext cx="208225" cy="53750"/>
            </a:xfrm>
            <a:custGeom>
              <a:avLst/>
              <a:gdLst/>
              <a:ahLst/>
              <a:cxnLst/>
              <a:rect l="l" t="t" r="r" b="b"/>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2" name="Google Shape;212;p13"/>
            <p:cNvSpPr/>
            <p:nvPr/>
          </p:nvSpPr>
          <p:spPr>
            <a:xfrm>
              <a:off x="1926350" y="995225"/>
              <a:ext cx="208225" cy="332175"/>
            </a:xfrm>
            <a:custGeom>
              <a:avLst/>
              <a:gdLst/>
              <a:ahLst/>
              <a:cxnLst/>
              <a:rect l="l" t="t" r="r" b="b"/>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3" name="Google Shape;213;p13"/>
            <p:cNvSpPr/>
            <p:nvPr/>
          </p:nvSpPr>
          <p:spPr>
            <a:xfrm>
              <a:off x="2146775" y="995225"/>
              <a:ext cx="208225" cy="332175"/>
            </a:xfrm>
            <a:custGeom>
              <a:avLst/>
              <a:gdLst/>
              <a:ahLst/>
              <a:cxnLst/>
              <a:rect l="l" t="t" r="r" b="b"/>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20" name="Google Shape;220;p1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7" name="Picture 2" descr="See the source image">
            <a:extLst>
              <a:ext uri="{FF2B5EF4-FFF2-40B4-BE49-F238E27FC236}">
                <a16:creationId xmlns:a16="http://schemas.microsoft.com/office/drawing/2014/main" id="{D3C8452E-2AD6-A54C-A154-BAAC60EBC0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2271" b="12271"/>
          <a:stretch>
            <a:fillRect/>
          </a:stretch>
        </p:blipFill>
        <p:spPr bwMode="auto">
          <a:xfrm>
            <a:off x="0" y="-17120"/>
            <a:ext cx="6260465" cy="516057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95C231E-817C-EC41-B95C-8923F88EA907}"/>
              </a:ext>
            </a:extLst>
          </p:cNvPr>
          <p:cNvSpPr/>
          <p:nvPr/>
        </p:nvSpPr>
        <p:spPr>
          <a:xfrm>
            <a:off x="6266527" y="318495"/>
            <a:ext cx="2877473" cy="1815882"/>
          </a:xfrm>
          <a:prstGeom prst="rect">
            <a:avLst/>
          </a:prstGeom>
        </p:spPr>
        <p:txBody>
          <a:bodyPr wrap="square">
            <a:spAutoFit/>
          </a:bodyPr>
          <a:lstStyle/>
          <a:p>
            <a:r>
              <a:rPr lang="en-US" sz="2800" b="1" dirty="0">
                <a:solidFill>
                  <a:schemeClr val="accent6">
                    <a:lumMod val="75000"/>
                  </a:schemeClr>
                </a:solidFill>
                <a:latin typeface="Arial Black" panose="020B0A04020102020204" pitchFamily="34" charset="0"/>
              </a:rPr>
              <a:t>Alcohol Consumption</a:t>
            </a:r>
            <a:br>
              <a:rPr lang="en-US" sz="2800" b="1" dirty="0">
                <a:solidFill>
                  <a:schemeClr val="accent6">
                    <a:lumMod val="75000"/>
                  </a:schemeClr>
                </a:solidFill>
                <a:latin typeface="Arial Black" panose="020B0A04020102020204" pitchFamily="34" charset="0"/>
              </a:rPr>
            </a:br>
            <a:r>
              <a:rPr lang="en-US" sz="2800" b="1" dirty="0">
                <a:solidFill>
                  <a:schemeClr val="accent6">
                    <a:lumMod val="75000"/>
                  </a:schemeClr>
                </a:solidFill>
                <a:latin typeface="Arial Black" panose="020B0A04020102020204" pitchFamily="34" charset="0"/>
              </a:rPr>
              <a:t>Analysis By Region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15"/>
          <p:cNvSpPr txBox="1">
            <a:spLocks noGrp="1"/>
          </p:cNvSpPr>
          <p:nvPr>
            <p:ph type="ctrTitle"/>
          </p:nvPr>
        </p:nvSpPr>
        <p:spPr>
          <a:xfrm>
            <a:off x="2221992" y="111856"/>
            <a:ext cx="6922008" cy="3675888"/>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dirty="0">
                <a:effectLst>
                  <a:outerShdw blurRad="50800" dist="50800" dir="5400000" algn="ctr" rotWithShape="0">
                    <a:srgbClr val="000000">
                      <a:alpha val="96000"/>
                    </a:srgbClr>
                  </a:outerShdw>
                </a:effectLst>
              </a:rPr>
              <a:t>The Goal is to turn data into information, and information into insight</a:t>
            </a:r>
            <a:r>
              <a:rPr lang="en" dirty="0"/>
              <a:t>.</a:t>
            </a:r>
            <a:br>
              <a:rPr lang="en" dirty="0"/>
            </a:br>
            <a:endParaRPr dirty="0"/>
          </a:p>
        </p:txBody>
      </p:sp>
      <p:sp>
        <p:nvSpPr>
          <p:cNvPr id="227" name="Google Shape;227;p15"/>
          <p:cNvSpPr txBox="1">
            <a:spLocks noGrp="1"/>
          </p:cNvSpPr>
          <p:nvPr>
            <p:ph type="subTitle" idx="1"/>
          </p:nvPr>
        </p:nvSpPr>
        <p:spPr>
          <a:xfrm>
            <a:off x="7250671" y="3187282"/>
            <a:ext cx="1663346" cy="4107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dirty="0">
                <a:solidFill>
                  <a:srgbClr val="002060"/>
                </a:solidFill>
              </a:rPr>
              <a:t>Carly Florina</a:t>
            </a:r>
            <a:endParaRPr dirty="0">
              <a:solidFill>
                <a:srgbClr val="00206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7"/>
          <p:cNvSpPr txBox="1">
            <a:spLocks noGrp="1"/>
          </p:cNvSpPr>
          <p:nvPr>
            <p:ph type="title"/>
          </p:nvPr>
        </p:nvSpPr>
        <p:spPr>
          <a:xfrm>
            <a:off x="779100" y="836000"/>
            <a:ext cx="6010500" cy="39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About the Data Set</a:t>
            </a:r>
            <a:endParaRPr dirty="0"/>
          </a:p>
        </p:txBody>
      </p:sp>
      <p:sp>
        <p:nvSpPr>
          <p:cNvPr id="240" name="Google Shape;240;p17"/>
          <p:cNvSpPr txBox="1">
            <a:spLocks noGrp="1"/>
          </p:cNvSpPr>
          <p:nvPr>
            <p:ph type="body" idx="1"/>
          </p:nvPr>
        </p:nvSpPr>
        <p:spPr>
          <a:xfrm>
            <a:off x="291288" y="1384514"/>
            <a:ext cx="3430107" cy="2884200"/>
          </a:xfrm>
          <a:prstGeom prst="rect">
            <a:avLst/>
          </a:prstGeom>
        </p:spPr>
        <p:txBody>
          <a:bodyPr spcFirstLastPara="1" wrap="square" lIns="0" tIns="0" rIns="0" bIns="0" anchor="t" anchorCtr="0">
            <a:noAutofit/>
          </a:bodyPr>
          <a:lstStyle/>
          <a:p>
            <a:pPr lvl="0" algn="l" rtl="0">
              <a:spcBef>
                <a:spcPts val="0"/>
              </a:spcBef>
              <a:spcAft>
                <a:spcPts val="0"/>
              </a:spcAft>
              <a:buSzPts val="1600"/>
              <a:buFont typeface="Wingdings" pitchFamily="2" charset="2"/>
              <a:buChar char="Ø"/>
            </a:pPr>
            <a:r>
              <a:rPr lang="en" sz="2200" dirty="0"/>
              <a:t>The dataset has information about alcohol consumption in different countries.</a:t>
            </a:r>
            <a:endParaRPr sz="2200" dirty="0"/>
          </a:p>
          <a:p>
            <a:pPr lvl="0" algn="l" rtl="0">
              <a:spcBef>
                <a:spcPts val="0"/>
              </a:spcBef>
              <a:spcAft>
                <a:spcPts val="0"/>
              </a:spcAft>
              <a:buSzPts val="1600"/>
              <a:buFont typeface="Wingdings" pitchFamily="2" charset="2"/>
              <a:buChar char="Ø"/>
            </a:pPr>
            <a:r>
              <a:rPr lang="en" sz="2200" dirty="0"/>
              <a:t>It has 193 rows and 6 columns.</a:t>
            </a:r>
            <a:endParaRPr sz="2200" dirty="0"/>
          </a:p>
          <a:p>
            <a:pPr lvl="0" algn="l" rtl="0">
              <a:spcBef>
                <a:spcPts val="0"/>
              </a:spcBef>
              <a:spcAft>
                <a:spcPts val="0"/>
              </a:spcAft>
              <a:buSzPts val="1600"/>
              <a:buFont typeface="Wingdings" pitchFamily="2" charset="2"/>
              <a:buChar char="Ø"/>
            </a:pPr>
            <a:r>
              <a:rPr lang="en" sz="2200" dirty="0"/>
              <a:t>The dataset is taken from data world website.</a:t>
            </a:r>
          </a:p>
          <a:p>
            <a:pPr marL="457200" lvl="0" indent="-330200" algn="l" rtl="0">
              <a:spcBef>
                <a:spcPts val="0"/>
              </a:spcBef>
              <a:spcAft>
                <a:spcPts val="0"/>
              </a:spcAft>
              <a:buSzPts val="1600"/>
              <a:buChar char="⬢"/>
            </a:pPr>
            <a:endParaRPr dirty="0"/>
          </a:p>
        </p:txBody>
      </p:sp>
      <p:sp>
        <p:nvSpPr>
          <p:cNvPr id="241" name="Google Shape;241;p1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242" name="Google Shape;242;p17"/>
          <p:cNvGrpSpPr/>
          <p:nvPr/>
        </p:nvGrpSpPr>
        <p:grpSpPr>
          <a:xfrm>
            <a:off x="135880" y="874786"/>
            <a:ext cx="257118" cy="276131"/>
            <a:chOff x="611175" y="2326900"/>
            <a:chExt cx="362700" cy="389575"/>
          </a:xfrm>
        </p:grpSpPr>
        <p:sp>
          <p:nvSpPr>
            <p:cNvPr id="243" name="Google Shape;243;p17"/>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4" name="Google Shape;244;p17"/>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5" name="Google Shape;245;p17"/>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6" name="Google Shape;246;p17"/>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1" name="Slide Number Placeholder 2">
            <a:extLst>
              <a:ext uri="{FF2B5EF4-FFF2-40B4-BE49-F238E27FC236}">
                <a16:creationId xmlns:a16="http://schemas.microsoft.com/office/drawing/2014/main" id="{085ADEC3-ABFD-6B4A-9EED-C0CBF5544A63}"/>
              </a:ext>
            </a:extLst>
          </p:cNvPr>
          <p:cNvSpPr txBox="1">
            <a:spLocks/>
          </p:cNvSpPr>
          <p:nvPr/>
        </p:nvSpPr>
        <p:spPr>
          <a:xfrm>
            <a:off x="10887381" y="6052301"/>
            <a:ext cx="279797" cy="154578"/>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1pPr>
            <a:lvl2pPr marR="0" lvl="1"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2pPr>
            <a:lvl3pPr marR="0" lvl="2"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3pPr>
            <a:lvl4pPr marR="0" lvl="3"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4pPr>
            <a:lvl5pPr marR="0" lvl="4"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5pPr>
            <a:lvl6pPr marR="0" lvl="5"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6pPr>
            <a:lvl7pPr marR="0" lvl="6"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7pPr>
            <a:lvl8pPr marR="0" lvl="7"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8pPr>
            <a:lvl9pPr marR="0" lvl="8"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9pPr>
          </a:lstStyle>
          <a:p>
            <a:fld id="{03DC2DEF-D2FE-4B45-ABA4-9F153FD1C98A}" type="slidenum">
              <a:rPr lang="en-US" smtClean="0"/>
              <a:pPr/>
              <a:t>5</a:t>
            </a:fld>
            <a:endParaRPr lang="en-US" dirty="0"/>
          </a:p>
        </p:txBody>
      </p:sp>
      <p:pic>
        <p:nvPicPr>
          <p:cNvPr id="2" name="Picture 1"/>
          <p:cNvPicPr>
            <a:picLocks noChangeAspect="1"/>
          </p:cNvPicPr>
          <p:nvPr/>
        </p:nvPicPr>
        <p:blipFill>
          <a:blip r:embed="rId3"/>
          <a:stretch>
            <a:fillRect/>
          </a:stretch>
        </p:blipFill>
        <p:spPr>
          <a:xfrm>
            <a:off x="5018621" y="913309"/>
            <a:ext cx="5545412" cy="3805507"/>
          </a:xfrm>
          <a:prstGeom prst="rect">
            <a:avLst/>
          </a:prstGeom>
          <a:ln>
            <a:solidFill>
              <a:schemeClr val="bg1"/>
            </a:solid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18"/>
          <p:cNvSpPr txBox="1">
            <a:spLocks noGrp="1"/>
          </p:cNvSpPr>
          <p:nvPr>
            <p:ph type="ctrTitle" idx="4294967295"/>
          </p:nvPr>
        </p:nvSpPr>
        <p:spPr>
          <a:xfrm>
            <a:off x="170121" y="238014"/>
            <a:ext cx="6271083" cy="2197768"/>
          </a:xfrm>
          <a:prstGeom prst="rect">
            <a:avLst/>
          </a:prstGeom>
          <a:effectLst>
            <a:outerShdw blurRad="50800" dist="50800" dir="5400000" algn="ctr" rotWithShape="0">
              <a:srgbClr val="000000">
                <a:alpha val="81000"/>
              </a:srgbClr>
            </a:outerShdw>
          </a:effectLst>
        </p:spPr>
        <p:txBody>
          <a:bodyPr spcFirstLastPara="1" wrap="square" lIns="0" tIns="0" rIns="0" bIns="0" anchor="t" anchorCtr="0">
            <a:noAutofit/>
          </a:bodyPr>
          <a:lstStyle/>
          <a:p>
            <a:pPr marL="0" lvl="0" indent="0" algn="l" rtl="0">
              <a:spcBef>
                <a:spcPts val="0"/>
              </a:spcBef>
              <a:spcAft>
                <a:spcPts val="0"/>
              </a:spcAft>
              <a:buNone/>
            </a:pPr>
            <a:r>
              <a:rPr lang="en" sz="3600" dirty="0">
                <a:solidFill>
                  <a:schemeClr val="lt1"/>
                </a:solidFill>
              </a:rPr>
              <a:t>How is alcohol</a:t>
            </a:r>
            <a:r>
              <a:rPr lang="en-IN" sz="3600" dirty="0">
                <a:solidFill>
                  <a:schemeClr val="lt1"/>
                </a:solidFill>
              </a:rPr>
              <a:t>o</a:t>
            </a:r>
            <a:r>
              <a:rPr lang="en" sz="3600" dirty="0">
                <a:solidFill>
                  <a:schemeClr val="lt1"/>
                </a:solidFill>
              </a:rPr>
              <a:t>l consumption</a:t>
            </a:r>
            <a:br>
              <a:rPr lang="en" sz="3600" dirty="0">
                <a:solidFill>
                  <a:schemeClr val="lt1"/>
                </a:solidFill>
              </a:rPr>
            </a:br>
            <a:r>
              <a:rPr lang="en" sz="3600" dirty="0">
                <a:solidFill>
                  <a:schemeClr val="lt1"/>
                </a:solidFill>
              </a:rPr>
              <a:t> measured ?</a:t>
            </a:r>
            <a:endParaRPr sz="3600" dirty="0">
              <a:solidFill>
                <a:schemeClr val="lt1"/>
              </a:solidFill>
            </a:endParaRPr>
          </a:p>
        </p:txBody>
      </p:sp>
      <p:sp>
        <p:nvSpPr>
          <p:cNvPr id="252" name="Google Shape;252;p18"/>
          <p:cNvSpPr txBox="1">
            <a:spLocks noGrp="1"/>
          </p:cNvSpPr>
          <p:nvPr>
            <p:ph type="subTitle" idx="4294967295"/>
          </p:nvPr>
        </p:nvSpPr>
        <p:spPr>
          <a:xfrm>
            <a:off x="170121" y="1424979"/>
            <a:ext cx="6204003" cy="3390984"/>
          </a:xfrm>
          <a:prstGeom prst="rect">
            <a:avLst/>
          </a:prstGeom>
          <a:noFill/>
          <a:effectLst>
            <a:outerShdw blurRad="50800" dist="50800" dir="5400000" algn="ctr" rotWithShape="0">
              <a:srgbClr val="000000">
                <a:alpha val="34786"/>
              </a:srgbClr>
            </a:outerShdw>
          </a:effectLst>
        </p:spPr>
        <p:txBody>
          <a:bodyPr spcFirstLastPara="1" wrap="square" lIns="0" tIns="0" rIns="0" bIns="0" anchor="t" anchorCtr="0">
            <a:noAutofit/>
          </a:bodyPr>
          <a:lstStyle/>
          <a:p>
            <a:pPr marL="0" indent="0" algn="just">
              <a:buNone/>
            </a:pPr>
            <a:r>
              <a:rPr lang="en-US" sz="1600" dirty="0">
                <a:solidFill>
                  <a:schemeClr val="tx2"/>
                </a:solidFill>
              </a:rPr>
              <a:t>Other studies using aggregate–level data have analyzed per capita alcohol consumption in various countries. These studies can be used to relate per capita consumption to certain alcohol–related outcomes and to evaluate changes of both consumption and different outcomes within a country or across countries over time.</a:t>
            </a:r>
          </a:p>
          <a:p>
            <a:pPr marL="0" indent="0" algn="just">
              <a:buNone/>
            </a:pPr>
            <a:endParaRPr lang="en-US" sz="1600" dirty="0">
              <a:solidFill>
                <a:schemeClr val="tx2"/>
              </a:solidFill>
            </a:endParaRPr>
          </a:p>
          <a:p>
            <a:pPr algn="just" fontAlgn="ctr"/>
            <a:r>
              <a:rPr lang="en-US" sz="1600" b="1" dirty="0">
                <a:solidFill>
                  <a:schemeClr val="tx2"/>
                </a:solidFill>
              </a:rPr>
              <a:t>Are there different drinking cultures in the world?</a:t>
            </a:r>
          </a:p>
          <a:p>
            <a:pPr algn="just"/>
            <a:r>
              <a:rPr lang="en-US" sz="1600" dirty="0">
                <a:solidFill>
                  <a:schemeClr val="tx2"/>
                </a:solidFill>
              </a:rPr>
              <a:t>Throughout the world, numerous different drinking cultures and attitudes toward alcohol exist. A more theoretical literature, which is somewhat separate from research comparing actual survey rates of alcohol consumption across countries, has been devoted to describing these differing drinking cultures.</a:t>
            </a:r>
          </a:p>
        </p:txBody>
      </p:sp>
      <p:sp>
        <p:nvSpPr>
          <p:cNvPr id="253" name="Google Shape;253;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6</a:t>
            </a:fld>
            <a:endParaRPr>
              <a:solidFill>
                <a:schemeClr val="lt1"/>
              </a:solidFill>
            </a:endParaRPr>
          </a:p>
        </p:txBody>
      </p:sp>
      <p:sp>
        <p:nvSpPr>
          <p:cNvPr id="254" name="Google Shape;254;p18"/>
          <p:cNvSpPr/>
          <p:nvPr/>
        </p:nvSpPr>
        <p:spPr>
          <a:xfrm>
            <a:off x="7017654" y="2923952"/>
            <a:ext cx="2011630" cy="2098265"/>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1"/>
          </a:solidFill>
          <a:ln>
            <a:noFill/>
          </a:ln>
          <a:effectLst>
            <a:outerShdw blurRad="428625" dist="95250" dir="16200000" algn="bl" rotWithShape="0">
              <a:schemeClr val="dk1">
                <a:alpha val="25000"/>
              </a:scheme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255" name="Google Shape;255;p18"/>
          <p:cNvSpPr/>
          <p:nvPr/>
        </p:nvSpPr>
        <p:spPr>
          <a:xfrm>
            <a:off x="7171308" y="4027839"/>
            <a:ext cx="322719" cy="308143"/>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18"/>
          <p:cNvGrpSpPr/>
          <p:nvPr/>
        </p:nvGrpSpPr>
        <p:grpSpPr>
          <a:xfrm rot="1056760">
            <a:off x="5768023" y="571911"/>
            <a:ext cx="913321" cy="913402"/>
            <a:chOff x="570875" y="4322250"/>
            <a:chExt cx="443300" cy="443325"/>
          </a:xfrm>
        </p:grpSpPr>
        <p:sp>
          <p:nvSpPr>
            <p:cNvPr id="260" name="Google Shape;260;p18"/>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8"/>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8"/>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8"/>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18"/>
          <p:cNvSpPr/>
          <p:nvPr/>
        </p:nvSpPr>
        <p:spPr>
          <a:xfrm rot="2466650">
            <a:off x="8571353" y="4507291"/>
            <a:ext cx="448377" cy="42812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8"/>
          <p:cNvSpPr/>
          <p:nvPr/>
        </p:nvSpPr>
        <p:spPr>
          <a:xfrm rot="-1609598">
            <a:off x="7817496" y="3117330"/>
            <a:ext cx="322650" cy="30806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8"/>
          <p:cNvSpPr/>
          <p:nvPr/>
        </p:nvSpPr>
        <p:spPr>
          <a:xfrm rot="2925957">
            <a:off x="6510839" y="4457082"/>
            <a:ext cx="241702" cy="23078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8"/>
          <p:cNvSpPr/>
          <p:nvPr/>
        </p:nvSpPr>
        <p:spPr>
          <a:xfrm rot="-1609409">
            <a:off x="6992537" y="3143832"/>
            <a:ext cx="217724" cy="20789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Title 1">
            <a:extLst>
              <a:ext uri="{FF2B5EF4-FFF2-40B4-BE49-F238E27FC236}">
                <a16:creationId xmlns:a16="http://schemas.microsoft.com/office/drawing/2014/main" id="{D34FC75E-AFF9-9747-A4B5-4FC5B33212BC}"/>
              </a:ext>
            </a:extLst>
          </p:cNvPr>
          <p:cNvSpPr txBox="1">
            <a:spLocks/>
          </p:cNvSpPr>
          <p:nvPr/>
        </p:nvSpPr>
        <p:spPr>
          <a:xfrm>
            <a:off x="545140" y="121282"/>
            <a:ext cx="7845607" cy="2370908"/>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chemeClr val="accent1">
                    <a:lumMod val="75000"/>
                  </a:schemeClr>
                </a:solidFill>
              </a:rPr>
              <a:t/>
            </a:r>
            <a:br>
              <a:rPr lang="en-US" sz="3000" dirty="0">
                <a:solidFill>
                  <a:schemeClr val="accent1">
                    <a:lumMod val="75000"/>
                  </a:schemeClr>
                </a:solidFill>
              </a:rPr>
            </a:br>
            <a:endParaRPr lang="en-US" sz="3000" dirty="0"/>
          </a:p>
        </p:txBody>
      </p:sp>
      <p:sp>
        <p:nvSpPr>
          <p:cNvPr id="21" name="Slide Number Placeholder 3">
            <a:extLst>
              <a:ext uri="{FF2B5EF4-FFF2-40B4-BE49-F238E27FC236}">
                <a16:creationId xmlns:a16="http://schemas.microsoft.com/office/drawing/2014/main" id="{5A922114-984B-E944-ACBF-4D6E36675844}"/>
              </a:ext>
            </a:extLst>
          </p:cNvPr>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chemeClr val="lt1"/>
                </a:solidFill>
                <a:latin typeface="Catamaran"/>
                <a:ea typeface="Catamaran"/>
                <a:cs typeface="Catamaran"/>
                <a:sym typeface="Catamaran"/>
              </a:defRPr>
            </a:lvl1pPr>
            <a:lvl2pPr marR="0" lvl="1" algn="r" rtl="0">
              <a:lnSpc>
                <a:spcPct val="100000"/>
              </a:lnSpc>
              <a:spcBef>
                <a:spcPts val="0"/>
              </a:spcBef>
              <a:spcAft>
                <a:spcPts val="0"/>
              </a:spcAft>
              <a:buClr>
                <a:srgbClr val="000000"/>
              </a:buClr>
              <a:buFont typeface="Arial"/>
              <a:buNone/>
              <a:defRPr sz="1300" b="0" i="0" u="none" strike="noStrike" cap="none">
                <a:solidFill>
                  <a:schemeClr val="lt1"/>
                </a:solidFill>
                <a:latin typeface="Catamaran"/>
                <a:ea typeface="Catamaran"/>
                <a:cs typeface="Catamaran"/>
                <a:sym typeface="Catamaran"/>
              </a:defRPr>
            </a:lvl2pPr>
            <a:lvl3pPr marR="0" lvl="2" algn="r" rtl="0">
              <a:lnSpc>
                <a:spcPct val="100000"/>
              </a:lnSpc>
              <a:spcBef>
                <a:spcPts val="0"/>
              </a:spcBef>
              <a:spcAft>
                <a:spcPts val="0"/>
              </a:spcAft>
              <a:buClr>
                <a:srgbClr val="000000"/>
              </a:buClr>
              <a:buFont typeface="Arial"/>
              <a:buNone/>
              <a:defRPr sz="1300" b="0" i="0" u="none" strike="noStrike" cap="none">
                <a:solidFill>
                  <a:schemeClr val="lt1"/>
                </a:solidFill>
                <a:latin typeface="Catamaran"/>
                <a:ea typeface="Catamaran"/>
                <a:cs typeface="Catamaran"/>
                <a:sym typeface="Catamaran"/>
              </a:defRPr>
            </a:lvl3pPr>
            <a:lvl4pPr marR="0" lvl="3" algn="r" rtl="0">
              <a:lnSpc>
                <a:spcPct val="100000"/>
              </a:lnSpc>
              <a:spcBef>
                <a:spcPts val="0"/>
              </a:spcBef>
              <a:spcAft>
                <a:spcPts val="0"/>
              </a:spcAft>
              <a:buClr>
                <a:srgbClr val="000000"/>
              </a:buClr>
              <a:buFont typeface="Arial"/>
              <a:buNone/>
              <a:defRPr sz="1300" b="0" i="0" u="none" strike="noStrike" cap="none">
                <a:solidFill>
                  <a:schemeClr val="lt1"/>
                </a:solidFill>
                <a:latin typeface="Catamaran"/>
                <a:ea typeface="Catamaran"/>
                <a:cs typeface="Catamaran"/>
                <a:sym typeface="Catamaran"/>
              </a:defRPr>
            </a:lvl4pPr>
            <a:lvl5pPr marR="0" lvl="4" algn="r" rtl="0">
              <a:lnSpc>
                <a:spcPct val="100000"/>
              </a:lnSpc>
              <a:spcBef>
                <a:spcPts val="0"/>
              </a:spcBef>
              <a:spcAft>
                <a:spcPts val="0"/>
              </a:spcAft>
              <a:buClr>
                <a:srgbClr val="000000"/>
              </a:buClr>
              <a:buFont typeface="Arial"/>
              <a:buNone/>
              <a:defRPr sz="1300" b="0" i="0" u="none" strike="noStrike" cap="none">
                <a:solidFill>
                  <a:schemeClr val="lt1"/>
                </a:solidFill>
                <a:latin typeface="Catamaran"/>
                <a:ea typeface="Catamaran"/>
                <a:cs typeface="Catamaran"/>
                <a:sym typeface="Catamaran"/>
              </a:defRPr>
            </a:lvl5pPr>
            <a:lvl6pPr marR="0" lvl="5" algn="r" rtl="0">
              <a:lnSpc>
                <a:spcPct val="100000"/>
              </a:lnSpc>
              <a:spcBef>
                <a:spcPts val="0"/>
              </a:spcBef>
              <a:spcAft>
                <a:spcPts val="0"/>
              </a:spcAft>
              <a:buClr>
                <a:srgbClr val="000000"/>
              </a:buClr>
              <a:buFont typeface="Arial"/>
              <a:buNone/>
              <a:defRPr sz="1300" b="0" i="0" u="none" strike="noStrike" cap="none">
                <a:solidFill>
                  <a:schemeClr val="lt1"/>
                </a:solidFill>
                <a:latin typeface="Catamaran"/>
                <a:ea typeface="Catamaran"/>
                <a:cs typeface="Catamaran"/>
                <a:sym typeface="Catamaran"/>
              </a:defRPr>
            </a:lvl6pPr>
            <a:lvl7pPr marR="0" lvl="6" algn="r" rtl="0">
              <a:lnSpc>
                <a:spcPct val="100000"/>
              </a:lnSpc>
              <a:spcBef>
                <a:spcPts val="0"/>
              </a:spcBef>
              <a:spcAft>
                <a:spcPts val="0"/>
              </a:spcAft>
              <a:buClr>
                <a:srgbClr val="000000"/>
              </a:buClr>
              <a:buFont typeface="Arial"/>
              <a:buNone/>
              <a:defRPr sz="1300" b="0" i="0" u="none" strike="noStrike" cap="none">
                <a:solidFill>
                  <a:schemeClr val="lt1"/>
                </a:solidFill>
                <a:latin typeface="Catamaran"/>
                <a:ea typeface="Catamaran"/>
                <a:cs typeface="Catamaran"/>
                <a:sym typeface="Catamaran"/>
              </a:defRPr>
            </a:lvl7pPr>
            <a:lvl8pPr marR="0" lvl="7" algn="r" rtl="0">
              <a:lnSpc>
                <a:spcPct val="100000"/>
              </a:lnSpc>
              <a:spcBef>
                <a:spcPts val="0"/>
              </a:spcBef>
              <a:spcAft>
                <a:spcPts val="0"/>
              </a:spcAft>
              <a:buClr>
                <a:srgbClr val="000000"/>
              </a:buClr>
              <a:buFont typeface="Arial"/>
              <a:buNone/>
              <a:defRPr sz="1300" b="0" i="0" u="none" strike="noStrike" cap="none">
                <a:solidFill>
                  <a:schemeClr val="lt1"/>
                </a:solidFill>
                <a:latin typeface="Catamaran"/>
                <a:ea typeface="Catamaran"/>
                <a:cs typeface="Catamaran"/>
                <a:sym typeface="Catamaran"/>
              </a:defRPr>
            </a:lvl8pPr>
            <a:lvl9pPr marR="0" lvl="8" algn="r" rtl="0">
              <a:lnSpc>
                <a:spcPct val="100000"/>
              </a:lnSpc>
              <a:spcBef>
                <a:spcPts val="0"/>
              </a:spcBef>
              <a:spcAft>
                <a:spcPts val="0"/>
              </a:spcAft>
              <a:buClr>
                <a:srgbClr val="000000"/>
              </a:buClr>
              <a:buFont typeface="Arial"/>
              <a:buNone/>
              <a:defRPr sz="1300" b="0" i="0" u="none" strike="noStrike" cap="none">
                <a:solidFill>
                  <a:schemeClr val="lt1"/>
                </a:solidFill>
                <a:latin typeface="Catamaran"/>
                <a:ea typeface="Catamaran"/>
                <a:cs typeface="Catamaran"/>
                <a:sym typeface="Catamaran"/>
              </a:defRPr>
            </a:lvl9pPr>
          </a:lstStyle>
          <a:p>
            <a:fld id="{03DC2DEF-D2FE-4B45-ABA4-9F153FD1C98A}" type="slidenum">
              <a:rPr lang="en-US" smtClean="0"/>
              <a:pPr/>
              <a:t>6</a:t>
            </a:fld>
            <a:endParaRPr lang="en-US" dirty="0"/>
          </a:p>
        </p:txBody>
      </p:sp>
      <p:pic>
        <p:nvPicPr>
          <p:cNvPr id="22" name="Picture 21" descr="Data &lt;strong&gt;Analysis&lt;/strong&gt; - Highway Sign image">
            <a:extLst>
              <a:ext uri="{FF2B5EF4-FFF2-40B4-BE49-F238E27FC236}">
                <a16:creationId xmlns:a16="http://schemas.microsoft.com/office/drawing/2014/main" id="{F6D7544D-9A78-8644-ADEB-DE9FD31792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20255" y="339180"/>
            <a:ext cx="1181303" cy="1154980"/>
          </a:xfrm>
          <a:prstGeom prst="rect">
            <a:avLst/>
          </a:prstGeom>
        </p:spPr>
      </p:pic>
      <p:pic>
        <p:nvPicPr>
          <p:cNvPr id="3" name="Picture 2" descr="Icon&#10;&#10;Description automatically generated">
            <a:extLst>
              <a:ext uri="{FF2B5EF4-FFF2-40B4-BE49-F238E27FC236}">
                <a16:creationId xmlns:a16="http://schemas.microsoft.com/office/drawing/2014/main" id="{4C361F55-A440-1D42-B8FE-B406DD797E0F}"/>
              </a:ext>
            </a:extLst>
          </p:cNvPr>
          <p:cNvPicPr>
            <a:picLocks noChangeAspect="1"/>
          </p:cNvPicPr>
          <p:nvPr/>
        </p:nvPicPr>
        <p:blipFill>
          <a:blip r:embed="rId4">
            <a:extLst>
              <a:ext uri="{837473B0-CC2E-450A-ABE3-18F120FF3D39}">
                <a1611:picAttrSrcUrl xmlns="" xmlns:a1611="http://schemas.microsoft.com/office/drawing/2016/11/main" r:id="rId5"/>
              </a:ext>
            </a:extLst>
          </a:blip>
          <a:stretch>
            <a:fillRect/>
          </a:stretch>
        </p:blipFill>
        <p:spPr>
          <a:xfrm>
            <a:off x="7516717" y="3466364"/>
            <a:ext cx="1284205" cy="15063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9"/>
        <p:cNvGrpSpPr/>
        <p:nvPr/>
      </p:nvGrpSpPr>
      <p:grpSpPr>
        <a:xfrm>
          <a:off x="0" y="0"/>
          <a:ext cx="0" cy="0"/>
          <a:chOff x="0" y="0"/>
          <a:chExt cx="0" cy="0"/>
        </a:xfrm>
      </p:grpSpPr>
      <p:sp>
        <p:nvSpPr>
          <p:cNvPr id="310" name="Google Shape;310;p22"/>
          <p:cNvSpPr txBox="1">
            <a:spLocks noGrp="1"/>
          </p:cNvSpPr>
          <p:nvPr>
            <p:ph type="title" idx="4294967295"/>
          </p:nvPr>
        </p:nvSpPr>
        <p:spPr>
          <a:xfrm>
            <a:off x="171429" y="279991"/>
            <a:ext cx="6165575" cy="1366726"/>
          </a:xfrm>
          <a:prstGeom prst="rect">
            <a:avLst/>
          </a:prstGeom>
          <a:effectLst>
            <a:outerShdw blurRad="50800" dist="50800" dir="5400000" algn="ctr" rotWithShape="0">
              <a:srgbClr val="000000">
                <a:alpha val="86978"/>
              </a:srgbClr>
            </a:outerShdw>
          </a:effectLst>
        </p:spPr>
        <p:txBody>
          <a:bodyPr spcFirstLastPara="1" wrap="square" lIns="0" tIns="0" rIns="0" bIns="0" anchor="b" anchorCtr="0">
            <a:noAutofit/>
          </a:bodyPr>
          <a:lstStyle/>
          <a:p>
            <a:pPr marL="0" lvl="0" indent="0" rtl="0">
              <a:spcBef>
                <a:spcPts val="0"/>
              </a:spcBef>
              <a:spcAft>
                <a:spcPts val="0"/>
              </a:spcAft>
              <a:buNone/>
            </a:pPr>
            <a:r>
              <a:rPr lang="en-US" sz="5400" dirty="0"/>
              <a:t>Data Manipulation</a:t>
            </a:r>
            <a:br>
              <a:rPr lang="en-US" sz="5400" dirty="0"/>
            </a:br>
            <a:r>
              <a:rPr lang="en-US" sz="5400" dirty="0"/>
              <a:t> in Python </a:t>
            </a:r>
            <a:endParaRPr sz="5400" dirty="0"/>
          </a:p>
        </p:txBody>
      </p:sp>
      <p:sp>
        <p:nvSpPr>
          <p:cNvPr id="311" name="Google Shape;311;p2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7</a:t>
            </a:fld>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4" name="Google Shape;234;p1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5" name="Google Shape;273;p19">
            <a:extLst>
              <a:ext uri="{FF2B5EF4-FFF2-40B4-BE49-F238E27FC236}">
                <a16:creationId xmlns:a16="http://schemas.microsoft.com/office/drawing/2014/main" id="{10C702CB-6792-264F-95EB-ACE0AE6C6B91}"/>
              </a:ext>
            </a:extLst>
          </p:cNvPr>
          <p:cNvSpPr txBox="1">
            <a:spLocks/>
          </p:cNvSpPr>
          <p:nvPr/>
        </p:nvSpPr>
        <p:spPr>
          <a:xfrm>
            <a:off x="148853" y="450827"/>
            <a:ext cx="4018294" cy="752988"/>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4000" b="1" dirty="0">
                <a:solidFill>
                  <a:schemeClr val="tx2"/>
                </a:solidFill>
              </a:rPr>
              <a:t>Data Extraction</a:t>
            </a:r>
          </a:p>
        </p:txBody>
      </p:sp>
      <p:sp>
        <p:nvSpPr>
          <p:cNvPr id="6" name="Google Shape;275;p19">
            <a:extLst>
              <a:ext uri="{FF2B5EF4-FFF2-40B4-BE49-F238E27FC236}">
                <a16:creationId xmlns:a16="http://schemas.microsoft.com/office/drawing/2014/main" id="{46611C99-DD46-8F41-8956-5AE10DC7CA64}"/>
              </a:ext>
            </a:extLst>
          </p:cNvPr>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1pPr>
            <a:lvl2pPr marR="0" lvl="1"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2pPr>
            <a:lvl3pPr marR="0" lvl="2"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3pPr>
            <a:lvl4pPr marR="0" lvl="3"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4pPr>
            <a:lvl5pPr marR="0" lvl="4"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5pPr>
            <a:lvl6pPr marR="0" lvl="5"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6pPr>
            <a:lvl7pPr marR="0" lvl="6"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7pPr>
            <a:lvl8pPr marR="0" lvl="7"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8pPr>
            <a:lvl9pPr marR="0" lvl="8" algn="r" rtl="0">
              <a:lnSpc>
                <a:spcPct val="100000"/>
              </a:lnSpc>
              <a:spcBef>
                <a:spcPts val="0"/>
              </a:spcBef>
              <a:spcAft>
                <a:spcPts val="0"/>
              </a:spcAft>
              <a:buClr>
                <a:srgbClr val="000000"/>
              </a:buClr>
              <a:buFont typeface="Arial"/>
              <a:buNone/>
              <a:defRPr sz="1300" b="0" i="0" u="none" strike="noStrike" cap="none">
                <a:solidFill>
                  <a:schemeClr val="accent1"/>
                </a:solidFill>
                <a:latin typeface="Catamaran"/>
                <a:ea typeface="Catamaran"/>
                <a:cs typeface="Catamaran"/>
                <a:sym typeface="Catamaran"/>
              </a:defRPr>
            </a:lvl9pPr>
          </a:lstStyle>
          <a:p>
            <a:fld id="{00000000-1234-1234-1234-123412341234}" type="slidenum">
              <a:rPr lang="en" smtClean="0"/>
              <a:pPr/>
              <a:t>8</a:t>
            </a:fld>
            <a:endParaRPr lang="en"/>
          </a:p>
        </p:txBody>
      </p:sp>
      <p:pic>
        <p:nvPicPr>
          <p:cNvPr id="12" name="Picture 11">
            <a:extLst>
              <a:ext uri="{FF2B5EF4-FFF2-40B4-BE49-F238E27FC236}">
                <a16:creationId xmlns:a16="http://schemas.microsoft.com/office/drawing/2014/main" id="{65ACB23B-D941-DE4D-B7EF-368D3E95E5E2}"/>
              </a:ext>
            </a:extLst>
          </p:cNvPr>
          <p:cNvPicPr>
            <a:picLocks noChangeAspect="1"/>
          </p:cNvPicPr>
          <p:nvPr/>
        </p:nvPicPr>
        <p:blipFill>
          <a:blip r:embed="rId3"/>
          <a:stretch>
            <a:fillRect/>
          </a:stretch>
        </p:blipFill>
        <p:spPr>
          <a:xfrm>
            <a:off x="4167146" y="106326"/>
            <a:ext cx="4625979" cy="2303762"/>
          </a:xfrm>
          <a:prstGeom prst="rect">
            <a:avLst/>
          </a:prstGeom>
        </p:spPr>
      </p:pic>
      <p:pic>
        <p:nvPicPr>
          <p:cNvPr id="13" name="Picture 12">
            <a:extLst>
              <a:ext uri="{FF2B5EF4-FFF2-40B4-BE49-F238E27FC236}">
                <a16:creationId xmlns:a16="http://schemas.microsoft.com/office/drawing/2014/main" id="{53134442-60A0-3443-833A-41B160CB7AE3}"/>
              </a:ext>
            </a:extLst>
          </p:cNvPr>
          <p:cNvPicPr>
            <a:picLocks noChangeAspect="1"/>
          </p:cNvPicPr>
          <p:nvPr/>
        </p:nvPicPr>
        <p:blipFill>
          <a:blip r:embed="rId4"/>
          <a:stretch>
            <a:fillRect/>
          </a:stretch>
        </p:blipFill>
        <p:spPr>
          <a:xfrm>
            <a:off x="436747" y="2518100"/>
            <a:ext cx="4705405" cy="2428551"/>
          </a:xfrm>
          <a:prstGeom prst="rect">
            <a:avLst/>
          </a:prstGeom>
        </p:spPr>
      </p:pic>
      <p:sp>
        <p:nvSpPr>
          <p:cNvPr id="14" name="Google Shape;273;p19">
            <a:extLst>
              <a:ext uri="{FF2B5EF4-FFF2-40B4-BE49-F238E27FC236}">
                <a16:creationId xmlns:a16="http://schemas.microsoft.com/office/drawing/2014/main" id="{D06D5A39-2F27-DC41-B8FA-01DA6051A4AB}"/>
              </a:ext>
            </a:extLst>
          </p:cNvPr>
          <p:cNvSpPr txBox="1">
            <a:spLocks/>
          </p:cNvSpPr>
          <p:nvPr/>
        </p:nvSpPr>
        <p:spPr>
          <a:xfrm>
            <a:off x="5375736" y="3038222"/>
            <a:ext cx="3768264" cy="90433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1pPr>
            <a:lvl2pPr marR="0" lvl="1"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2pPr>
            <a:lvl3pPr marR="0" lvl="2"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3pPr>
            <a:lvl4pPr marR="0" lvl="3"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4pPr>
            <a:lvl5pPr marR="0" lvl="4"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5pPr>
            <a:lvl6pPr marR="0" lvl="5"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6pPr>
            <a:lvl7pPr marR="0" lvl="6"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7pPr>
            <a:lvl8pPr marR="0" lvl="7"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8pPr>
            <a:lvl9pPr marR="0" lvl="8"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9pPr>
          </a:lstStyle>
          <a:p>
            <a:r>
              <a:rPr lang="en-IN" sz="4000" dirty="0">
                <a:solidFill>
                  <a:schemeClr val="tx2"/>
                </a:solidFill>
              </a:rPr>
              <a:t>Data Manipulation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0"/>
          <p:cNvSpPr txBox="1">
            <a:spLocks noGrp="1"/>
          </p:cNvSpPr>
          <p:nvPr>
            <p:ph type="title"/>
          </p:nvPr>
        </p:nvSpPr>
        <p:spPr>
          <a:xfrm>
            <a:off x="779100" y="273435"/>
            <a:ext cx="6677100" cy="39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5400" dirty="0"/>
              <a:t>Power BI</a:t>
            </a:r>
            <a:endParaRPr sz="5400" dirty="0"/>
          </a:p>
        </p:txBody>
      </p:sp>
      <p:sp>
        <p:nvSpPr>
          <p:cNvPr id="289" name="Google Shape;289;p2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grpSp>
        <p:nvGrpSpPr>
          <p:cNvPr id="290" name="Google Shape;290;p20"/>
          <p:cNvGrpSpPr/>
          <p:nvPr/>
        </p:nvGrpSpPr>
        <p:grpSpPr>
          <a:xfrm>
            <a:off x="135880" y="874786"/>
            <a:ext cx="257118" cy="276131"/>
            <a:chOff x="611175" y="2326900"/>
            <a:chExt cx="362700" cy="389575"/>
          </a:xfrm>
        </p:grpSpPr>
        <p:sp>
          <p:nvSpPr>
            <p:cNvPr id="291" name="Google Shape;291;p20"/>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92" name="Google Shape;292;p20"/>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93" name="Google Shape;293;p20"/>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94" name="Google Shape;294;p20"/>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pic>
        <p:nvPicPr>
          <p:cNvPr id="12" name="Picture 6" descr="Getting Started with Power BI: Data Analysis Made Easy | AgileThought">
            <a:extLst>
              <a:ext uri="{FF2B5EF4-FFF2-40B4-BE49-F238E27FC236}">
                <a16:creationId xmlns:a16="http://schemas.microsoft.com/office/drawing/2014/main" id="{C4B8DC20-7C8D-B841-9028-1231F15EE2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160" y="923268"/>
            <a:ext cx="7057791" cy="39400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Dauphin template">
  <a:themeElements>
    <a:clrScheme name="Custom 347">
      <a:dk1>
        <a:srgbClr val="210635"/>
      </a:dk1>
      <a:lt1>
        <a:srgbClr val="FFFFFF"/>
      </a:lt1>
      <a:dk2>
        <a:srgbClr val="89828F"/>
      </a:dk2>
      <a:lt2>
        <a:srgbClr val="F4F3F8"/>
      </a:lt2>
      <a:accent1>
        <a:srgbClr val="725DCF"/>
      </a:accent1>
      <a:accent2>
        <a:srgbClr val="BD6DE0"/>
      </a:accent2>
      <a:accent3>
        <a:srgbClr val="F07249"/>
      </a:accent3>
      <a:accent4>
        <a:srgbClr val="FFB200"/>
      </a:accent4>
      <a:accent5>
        <a:srgbClr val="9D91EE"/>
      </a:accent5>
      <a:accent6>
        <a:srgbClr val="3691E0"/>
      </a:accent6>
      <a:hlink>
        <a:srgbClr val="6A5DC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881</TotalTime>
  <Words>652</Words>
  <Application>Microsoft Office PowerPoint</Application>
  <PresentationFormat>On-screen Show (16:9)</PresentationFormat>
  <Paragraphs>115</Paragraphs>
  <Slides>18</Slides>
  <Notes>17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Arial</vt:lpstr>
      <vt:lpstr>Arial Black</vt:lpstr>
      <vt:lpstr>Catamaran</vt:lpstr>
      <vt:lpstr>AppleMyungjo</vt:lpstr>
      <vt:lpstr>Catamaran Thin</vt:lpstr>
      <vt:lpstr>Algerian</vt:lpstr>
      <vt:lpstr>Agency FB</vt:lpstr>
      <vt:lpstr>Calibri</vt:lpstr>
      <vt:lpstr>Wingdings</vt:lpstr>
      <vt:lpstr>Dauphin template</vt:lpstr>
      <vt:lpstr>DATA 1203 – Business Analysis &amp; ASSESSMENTS</vt:lpstr>
      <vt:lpstr>TOPICS TO DISCUSS</vt:lpstr>
      <vt:lpstr>PowerPoint Presentation</vt:lpstr>
      <vt:lpstr>The Goal is to turn data into information, and information into insight. </vt:lpstr>
      <vt:lpstr>About the Data Set</vt:lpstr>
      <vt:lpstr>How is alcoholol consumption  measured ?</vt:lpstr>
      <vt:lpstr>Data Manipulation  in Python </vt:lpstr>
      <vt:lpstr>PowerPoint Presentation</vt:lpstr>
      <vt:lpstr>Power BI</vt:lpstr>
      <vt:lpstr>What is Power BI </vt:lpstr>
      <vt:lpstr>Risk Factors</vt:lpstr>
      <vt:lpstr>PowerPoint Presentation</vt:lpstr>
      <vt:lpstr>PowerPoint Presentation</vt:lpstr>
      <vt:lpstr>PowerPoint Presentation</vt:lpstr>
      <vt:lpstr>Presentation Video Link </vt:lpstr>
      <vt:lpstr>CONCLUSION </vt:lpstr>
      <vt:lpstr>PowerPoint Presentation</vt:lpstr>
      <vt:lpstr>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1203 – Business Analysis &amp; ASSESSMENTS</dc:title>
  <cp:lastModifiedBy>Windows User</cp:lastModifiedBy>
  <cp:revision>14</cp:revision>
  <dcterms:modified xsi:type="dcterms:W3CDTF">2021-10-30T17:44:50Z</dcterms:modified>
</cp:coreProperties>
</file>